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theme/themeOverride12.xml" ContentType="application/vnd.openxmlformats-officedocument.themeOverr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Override5.xml" ContentType="application/vnd.openxmlformats-officedocument.themeOverr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theme/themeOverride15.xml" ContentType="application/vnd.openxmlformats-officedocument.themeOverr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theme/themeOverride13.xml" ContentType="application/vnd.openxmlformats-officedocument.themeOverr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theme/themeOverride8.xml" ContentType="application/vnd.openxmlformats-officedocument.themeOverride+xml"/>
  <Override PartName="/ppt/theme/themeOverride11.xml" ContentType="application/vnd.openxmlformats-officedocument.themeOverr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Override6.xml" ContentType="application/vnd.openxmlformats-officedocument.themeOverrid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theme/themeOverride4.xml" ContentType="application/vnd.openxmlformats-officedocument.themeOverride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2.xml" ContentType="application/vnd.openxmlformats-officedocument.themeOverride+xml"/>
  <Override PartName="/ppt/notesSlides/notesSlide15.xml" ContentType="application/vnd.openxmlformats-officedocument.presentationml.notesSlide+xml"/>
  <Default Extension="wav" ContentType="audio/wav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theme/themeOverride16.xml" ContentType="application/vnd.openxmlformats-officedocument.themeOverr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theme/themeOverride9.xml" ContentType="application/vnd.openxmlformats-officedocument.themeOverride+xml"/>
  <Override PartName="/ppt/theme/themeOverride14.xml" ContentType="application/vnd.openxmlformats-officedocument.themeOverr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Override7.xml" ContentType="application/vnd.openxmlformats-officedocument.themeOverr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Override10.xml" ContentType="application/vnd.openxmlformats-officedocument.themeOverrid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theme/themeOverride3.xml" ContentType="application/vnd.openxmlformats-officedocument.themeOverride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notesSlides/notesSlide2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2"/>
  </p:notesMasterIdLst>
  <p:sldIdLst>
    <p:sldId id="256" r:id="rId3"/>
    <p:sldId id="257" r:id="rId4"/>
    <p:sldId id="262" r:id="rId5"/>
    <p:sldId id="258" r:id="rId6"/>
    <p:sldId id="265" r:id="rId7"/>
    <p:sldId id="267" r:id="rId8"/>
    <p:sldId id="279" r:id="rId9"/>
    <p:sldId id="376" r:id="rId10"/>
    <p:sldId id="327" r:id="rId11"/>
    <p:sldId id="372" r:id="rId12"/>
    <p:sldId id="373" r:id="rId13"/>
    <p:sldId id="335" r:id="rId14"/>
    <p:sldId id="374" r:id="rId15"/>
    <p:sldId id="336" r:id="rId16"/>
    <p:sldId id="275" r:id="rId17"/>
    <p:sldId id="377" r:id="rId18"/>
    <p:sldId id="276" r:id="rId19"/>
    <p:sldId id="273" r:id="rId20"/>
    <p:sldId id="378" r:id="rId21"/>
    <p:sldId id="280" r:id="rId22"/>
    <p:sldId id="339" r:id="rId23"/>
    <p:sldId id="340" r:id="rId24"/>
    <p:sldId id="284" r:id="rId25"/>
    <p:sldId id="344" r:id="rId26"/>
    <p:sldId id="346" r:id="rId27"/>
    <p:sldId id="333" r:id="rId28"/>
    <p:sldId id="379" r:id="rId29"/>
    <p:sldId id="380" r:id="rId30"/>
    <p:sldId id="381" r:id="rId31"/>
  </p:sldIdLst>
  <p:sldSz cx="9144000" cy="6858000" type="screen4x3"/>
  <p:notesSz cx="6858000" cy="9144000"/>
  <p:custDataLst>
    <p:tags r:id="rId3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2"/>
  <p:clrMru>
    <a:srgbClr val="94F2F4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21651" autoAdjust="0"/>
    <p:restoredTop sz="96774" autoAdjust="0"/>
  </p:normalViewPr>
  <p:slideViewPr>
    <p:cSldViewPr>
      <p:cViewPr>
        <p:scale>
          <a:sx n="50" d="100"/>
          <a:sy n="50" d="100"/>
        </p:scale>
        <p:origin x="-1638" y="-4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85D07D-D16F-41FE-AC67-AFFF8D068BB4}" type="datetimeFigureOut">
              <a:rPr lang="en-US" smtClean="0"/>
              <a:pPr/>
              <a:t>7/20/2015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514E68-6CC6-4985-9B9C-7E9A9D6B27D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514E68-6CC6-4985-9B9C-7E9A9D6B27D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B25D6D-D5BC-4212-BCF3-12463A5D90D6}" type="slidenum">
              <a:rPr lang="en-IN" smtClean="0"/>
              <a:pPr/>
              <a:t>10</a:t>
            </a:fld>
            <a:endParaRPr lang="en-IN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B25D6D-D5BC-4212-BCF3-12463A5D90D6}" type="slidenum">
              <a:rPr lang="en-IN" smtClean="0"/>
              <a:pPr/>
              <a:t>11</a:t>
            </a:fld>
            <a:endParaRPr lang="en-IN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514E68-6CC6-4985-9B9C-7E9A9D6B27D4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B25D6D-D5BC-4212-BCF3-12463A5D90D6}" type="slidenum">
              <a:rPr lang="en-IN" smtClean="0"/>
              <a:pPr/>
              <a:t>13</a:t>
            </a:fld>
            <a:endParaRPr lang="en-IN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514E68-6CC6-4985-9B9C-7E9A9D6B27D4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514E68-6CC6-4985-9B9C-7E9A9D6B27D4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514E68-6CC6-4985-9B9C-7E9A9D6B27D4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514E68-6CC6-4985-9B9C-7E9A9D6B27D4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7E7FA-A76B-420A-96EC-4699EAEB590C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514E68-6CC6-4985-9B9C-7E9A9D6B27D4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514E68-6CC6-4985-9B9C-7E9A9D6B27D4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514E68-6CC6-4985-9B9C-7E9A9D6B27D4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514E68-6CC6-4985-9B9C-7E9A9D6B27D4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514E68-6CC6-4985-9B9C-7E9A9D6B27D4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514E68-6CC6-4985-9B9C-7E9A9D6B27D4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514E68-6CC6-4985-9B9C-7E9A9D6B27D4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514E68-6CC6-4985-9B9C-7E9A9D6B27D4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514E68-6CC6-4985-9B9C-7E9A9D6B27D4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514E68-6CC6-4985-9B9C-7E9A9D6B27D4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514E68-6CC6-4985-9B9C-7E9A9D6B27D4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514E68-6CC6-4985-9B9C-7E9A9D6B27D4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514E68-6CC6-4985-9B9C-7E9A9D6B27D4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514E68-6CC6-4985-9B9C-7E9A9D6B27D4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514E68-6CC6-4985-9B9C-7E9A9D6B27D4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>
                <a:defRPr/>
              </a:pPr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7/20/2015</a:t>
            </a:fld>
            <a:endParaRPr lang="en-US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7/20/2015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fld id="{1D8BD707-D9CF-40AE-B4C6-C98DA3205C09}" type="datetimeFigureOut">
              <a:rPr lang="en-US" smtClean="0"/>
              <a:pPr/>
              <a:t>7/20/2015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fld id="{1D8BD707-D9CF-40AE-B4C6-C98DA3205C09}" type="datetimeFigureOut">
              <a:rPr lang="en-US" smtClean="0"/>
              <a:pPr/>
              <a:t>7/20/2015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fld id="{1D8BD707-D9CF-40AE-B4C6-C98DA3205C09}" type="datetimeFigureOut">
              <a:rPr lang="en-US" smtClean="0"/>
              <a:pPr/>
              <a:t>7/20/2015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fld id="{1D8BD707-D9CF-40AE-B4C6-C98DA3205C09}" type="datetimeFigureOut">
              <a:rPr lang="en-US" smtClean="0"/>
              <a:pPr/>
              <a:t>7/20/2015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7/20/2015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fld id="{1D8BD707-D9CF-40AE-B4C6-C98DA3205C09}" type="datetimeFigureOut">
              <a:rPr lang="en-US" smtClean="0"/>
              <a:pPr/>
              <a:t>7/20/2015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7/20/2015</a:t>
            </a:fld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7/20/2015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7/20/2015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7/20/2015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7" Type="http://schemas.openxmlformats.org/officeDocument/2006/relationships/hyperlink" Target="file:///D:\1_CIE\IGCSE\CONTENT\Chapter_16_INHERITANCE\Animations\Chromatin__Chromosomes__and_DNA_Subunits_igcse.asf" TargetMode="Externa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Relationship Id="rId6" Type="http://schemas.openxmlformats.org/officeDocument/2006/relationships/hyperlink" Target="file:///D:\1_CIE\IGCSE\CONTENT\Chapter_16_INHERITANCE\Animations\journey-into-human-dna.swf" TargetMode="External"/><Relationship Id="rId5" Type="http://schemas.openxmlformats.org/officeDocument/2006/relationships/audio" Target="../media/audio1.wav"/><Relationship Id="rId4" Type="http://schemas.openxmlformats.org/officeDocument/2006/relationships/image" Target="../media/image20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1.xml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2.xml"/><Relationship Id="rId4" Type="http://schemas.openxmlformats.org/officeDocument/2006/relationships/image" Target="../media/image3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3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8.xml"/><Relationship Id="rId5" Type="http://schemas.openxmlformats.org/officeDocument/2006/relationships/hyperlink" Target="file:///D:\1_CIE\IGCSE\CONTENT\Chapter_16_INHERITANCE\Animations\Gene%20and%20chromsomes\Genetics_1-.flv" TargetMode="External"/><Relationship Id="rId4" Type="http://schemas.openxmlformats.org/officeDocument/2006/relationships/audio" Target="../media/audio1.wav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6.xml"/><Relationship Id="rId4" Type="http://schemas.openxmlformats.org/officeDocument/2006/relationships/image" Target="../media/image3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5.jpe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Relationship Id="rId4" Type="http://schemas.openxmlformats.org/officeDocument/2006/relationships/image" Target="../media/image10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TGES\IGCSE\10th\INHERITANCE\runs-in-the-family_FUL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0600" y="990600"/>
            <a:ext cx="6553200" cy="4411479"/>
          </a:xfrm>
          <a:prstGeom prst="rect">
            <a:avLst/>
          </a:prstGeom>
          <a:noFill/>
        </p:spPr>
      </p:pic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0" y="6019800"/>
            <a:ext cx="9144000" cy="838200"/>
          </a:xfrm>
        </p:spPr>
        <p:txBody>
          <a:bodyPr>
            <a:normAutofit/>
          </a:bodyPr>
          <a:lstStyle/>
          <a:p>
            <a:r>
              <a:rPr lang="en-IN" sz="4000" dirty="0" smtClean="0"/>
              <a:t>Chromosome, genes and DNA</a:t>
            </a:r>
            <a:endParaRPr lang="en-IN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C00000"/>
                </a:solidFill>
                <a:latin typeface="+mj-lt"/>
              </a:rPr>
              <a:t>INHERITANCE</a:t>
            </a:r>
            <a:endParaRPr lang="en-IN" sz="4400" dirty="0">
              <a:solidFill>
                <a:srgbClr val="C00000"/>
              </a:solidFill>
              <a:latin typeface="+mj-lt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4953000" y="1382581"/>
            <a:ext cx="168812" cy="4314834"/>
          </a:xfrm>
          <a:custGeom>
            <a:avLst/>
            <a:gdLst>
              <a:gd name="connsiteX0" fmla="*/ 0 w 168812"/>
              <a:gd name="connsiteY0" fmla="*/ 10121 h 4314834"/>
              <a:gd name="connsiteX1" fmla="*/ 84406 w 168812"/>
              <a:gd name="connsiteY1" fmla="*/ 24188 h 4314834"/>
              <a:gd name="connsiteX2" fmla="*/ 28135 w 168812"/>
              <a:gd name="connsiteY2" fmla="*/ 136730 h 4314834"/>
              <a:gd name="connsiteX3" fmla="*/ 112541 w 168812"/>
              <a:gd name="connsiteY3" fmla="*/ 178933 h 4314834"/>
              <a:gd name="connsiteX4" fmla="*/ 56271 w 168812"/>
              <a:gd name="connsiteY4" fmla="*/ 333677 h 4314834"/>
              <a:gd name="connsiteX5" fmla="*/ 112541 w 168812"/>
              <a:gd name="connsiteY5" fmla="*/ 347745 h 4314834"/>
              <a:gd name="connsiteX6" fmla="*/ 56271 w 168812"/>
              <a:gd name="connsiteY6" fmla="*/ 544693 h 4314834"/>
              <a:gd name="connsiteX7" fmla="*/ 42203 w 168812"/>
              <a:gd name="connsiteY7" fmla="*/ 586896 h 4314834"/>
              <a:gd name="connsiteX8" fmla="*/ 126609 w 168812"/>
              <a:gd name="connsiteY8" fmla="*/ 629099 h 4314834"/>
              <a:gd name="connsiteX9" fmla="*/ 154744 w 168812"/>
              <a:gd name="connsiteY9" fmla="*/ 685370 h 4314834"/>
              <a:gd name="connsiteX10" fmla="*/ 112541 w 168812"/>
              <a:gd name="connsiteY10" fmla="*/ 826047 h 4314834"/>
              <a:gd name="connsiteX11" fmla="*/ 84406 w 168812"/>
              <a:gd name="connsiteY11" fmla="*/ 910453 h 4314834"/>
              <a:gd name="connsiteX12" fmla="*/ 70338 w 168812"/>
              <a:gd name="connsiteY12" fmla="*/ 1022994 h 4314834"/>
              <a:gd name="connsiteX13" fmla="*/ 98474 w 168812"/>
              <a:gd name="connsiteY13" fmla="*/ 1163671 h 4314834"/>
              <a:gd name="connsiteX14" fmla="*/ 70338 w 168812"/>
              <a:gd name="connsiteY14" fmla="*/ 1290281 h 4314834"/>
              <a:gd name="connsiteX15" fmla="*/ 98474 w 168812"/>
              <a:gd name="connsiteY15" fmla="*/ 1487228 h 4314834"/>
              <a:gd name="connsiteX16" fmla="*/ 84406 w 168812"/>
              <a:gd name="connsiteY16" fmla="*/ 1782650 h 4314834"/>
              <a:gd name="connsiteX17" fmla="*/ 70338 w 168812"/>
              <a:gd name="connsiteY17" fmla="*/ 1838921 h 4314834"/>
              <a:gd name="connsiteX18" fmla="*/ 56271 w 168812"/>
              <a:gd name="connsiteY18" fmla="*/ 1909259 h 4314834"/>
              <a:gd name="connsiteX19" fmla="*/ 70338 w 168812"/>
              <a:gd name="connsiteY19" fmla="*/ 2120274 h 4314834"/>
              <a:gd name="connsiteX20" fmla="*/ 98474 w 168812"/>
              <a:gd name="connsiteY20" fmla="*/ 2148410 h 4314834"/>
              <a:gd name="connsiteX21" fmla="*/ 126609 w 168812"/>
              <a:gd name="connsiteY21" fmla="*/ 2190613 h 4314834"/>
              <a:gd name="connsiteX22" fmla="*/ 112541 w 168812"/>
              <a:gd name="connsiteY22" fmla="*/ 2232816 h 4314834"/>
              <a:gd name="connsiteX23" fmla="*/ 140677 w 168812"/>
              <a:gd name="connsiteY23" fmla="*/ 2345357 h 4314834"/>
              <a:gd name="connsiteX24" fmla="*/ 126609 w 168812"/>
              <a:gd name="connsiteY24" fmla="*/ 2500102 h 4314834"/>
              <a:gd name="connsiteX25" fmla="*/ 98474 w 168812"/>
              <a:gd name="connsiteY25" fmla="*/ 2682982 h 4314834"/>
              <a:gd name="connsiteX26" fmla="*/ 70338 w 168812"/>
              <a:gd name="connsiteY26" fmla="*/ 2725185 h 4314834"/>
              <a:gd name="connsiteX27" fmla="*/ 84406 w 168812"/>
              <a:gd name="connsiteY27" fmla="*/ 3034674 h 4314834"/>
              <a:gd name="connsiteX28" fmla="*/ 98474 w 168812"/>
              <a:gd name="connsiteY28" fmla="*/ 3189419 h 4314834"/>
              <a:gd name="connsiteX29" fmla="*/ 126609 w 168812"/>
              <a:gd name="connsiteY29" fmla="*/ 3231622 h 4314834"/>
              <a:gd name="connsiteX30" fmla="*/ 140677 w 168812"/>
              <a:gd name="connsiteY30" fmla="*/ 3442637 h 4314834"/>
              <a:gd name="connsiteX31" fmla="*/ 154744 w 168812"/>
              <a:gd name="connsiteY31" fmla="*/ 3484841 h 4314834"/>
              <a:gd name="connsiteX32" fmla="*/ 140677 w 168812"/>
              <a:gd name="connsiteY32" fmla="*/ 3527044 h 4314834"/>
              <a:gd name="connsiteX33" fmla="*/ 126609 w 168812"/>
              <a:gd name="connsiteY33" fmla="*/ 3597382 h 4314834"/>
              <a:gd name="connsiteX34" fmla="*/ 112541 w 168812"/>
              <a:gd name="connsiteY34" fmla="*/ 3653653 h 4314834"/>
              <a:gd name="connsiteX35" fmla="*/ 126609 w 168812"/>
              <a:gd name="connsiteY35" fmla="*/ 3906871 h 4314834"/>
              <a:gd name="connsiteX36" fmla="*/ 154744 w 168812"/>
              <a:gd name="connsiteY36" fmla="*/ 3935007 h 4314834"/>
              <a:gd name="connsiteX37" fmla="*/ 168812 w 168812"/>
              <a:gd name="connsiteY37" fmla="*/ 4047548 h 4314834"/>
              <a:gd name="connsiteX38" fmla="*/ 154744 w 168812"/>
              <a:gd name="connsiteY38" fmla="*/ 4174157 h 4314834"/>
              <a:gd name="connsiteX39" fmla="*/ 140677 w 168812"/>
              <a:gd name="connsiteY39" fmla="*/ 4244496 h 4314834"/>
              <a:gd name="connsiteX40" fmla="*/ 140677 w 168812"/>
              <a:gd name="connsiteY40" fmla="*/ 4314834 h 4314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168812" h="4314834">
                <a:moveTo>
                  <a:pt x="0" y="10121"/>
                </a:moveTo>
                <a:cubicBezTo>
                  <a:pt x="28135" y="14810"/>
                  <a:pt x="69289" y="0"/>
                  <a:pt x="84406" y="24188"/>
                </a:cubicBezTo>
                <a:cubicBezTo>
                  <a:pt x="140146" y="113373"/>
                  <a:pt x="69637" y="122896"/>
                  <a:pt x="28135" y="136730"/>
                </a:cubicBezTo>
                <a:cubicBezTo>
                  <a:pt x="40221" y="139751"/>
                  <a:pt x="109872" y="146909"/>
                  <a:pt x="112541" y="178933"/>
                </a:cubicBezTo>
                <a:cubicBezTo>
                  <a:pt x="124724" y="325124"/>
                  <a:pt x="134458" y="307616"/>
                  <a:pt x="56271" y="333677"/>
                </a:cubicBezTo>
                <a:cubicBezTo>
                  <a:pt x="75028" y="338366"/>
                  <a:pt x="109082" y="328723"/>
                  <a:pt x="112541" y="347745"/>
                </a:cubicBezTo>
                <a:cubicBezTo>
                  <a:pt x="128324" y="434552"/>
                  <a:pt x="84729" y="478291"/>
                  <a:pt x="56271" y="544693"/>
                </a:cubicBezTo>
                <a:cubicBezTo>
                  <a:pt x="50430" y="558323"/>
                  <a:pt x="46892" y="572828"/>
                  <a:pt x="42203" y="586896"/>
                </a:cubicBezTo>
                <a:cubicBezTo>
                  <a:pt x="71007" y="596498"/>
                  <a:pt x="105633" y="603927"/>
                  <a:pt x="126609" y="629099"/>
                </a:cubicBezTo>
                <a:cubicBezTo>
                  <a:pt x="140034" y="645209"/>
                  <a:pt x="145366" y="666613"/>
                  <a:pt x="154744" y="685370"/>
                </a:cubicBezTo>
                <a:cubicBezTo>
                  <a:pt x="123879" y="901437"/>
                  <a:pt x="166416" y="704828"/>
                  <a:pt x="112541" y="826047"/>
                </a:cubicBezTo>
                <a:cubicBezTo>
                  <a:pt x="100496" y="853148"/>
                  <a:pt x="84406" y="910453"/>
                  <a:pt x="84406" y="910453"/>
                </a:cubicBezTo>
                <a:cubicBezTo>
                  <a:pt x="79717" y="947967"/>
                  <a:pt x="70338" y="985188"/>
                  <a:pt x="70338" y="1022994"/>
                </a:cubicBezTo>
                <a:cubicBezTo>
                  <a:pt x="70338" y="1057488"/>
                  <a:pt x="89178" y="1126487"/>
                  <a:pt x="98474" y="1163671"/>
                </a:cubicBezTo>
                <a:cubicBezTo>
                  <a:pt x="83967" y="1207192"/>
                  <a:pt x="70338" y="1240763"/>
                  <a:pt x="70338" y="1290281"/>
                </a:cubicBezTo>
                <a:cubicBezTo>
                  <a:pt x="70338" y="1386229"/>
                  <a:pt x="79537" y="1411482"/>
                  <a:pt x="98474" y="1487228"/>
                </a:cubicBezTo>
                <a:cubicBezTo>
                  <a:pt x="93785" y="1585702"/>
                  <a:pt x="92268" y="1684378"/>
                  <a:pt x="84406" y="1782650"/>
                </a:cubicBezTo>
                <a:cubicBezTo>
                  <a:pt x="82864" y="1801923"/>
                  <a:pt x="74532" y="1820047"/>
                  <a:pt x="70338" y="1838921"/>
                </a:cubicBezTo>
                <a:cubicBezTo>
                  <a:pt x="65151" y="1862262"/>
                  <a:pt x="60960" y="1885813"/>
                  <a:pt x="56271" y="1909259"/>
                </a:cubicBezTo>
                <a:cubicBezTo>
                  <a:pt x="60960" y="1979597"/>
                  <a:pt x="58087" y="2050852"/>
                  <a:pt x="70338" y="2120274"/>
                </a:cubicBezTo>
                <a:cubicBezTo>
                  <a:pt x="72643" y="2133336"/>
                  <a:pt x="90188" y="2138053"/>
                  <a:pt x="98474" y="2148410"/>
                </a:cubicBezTo>
                <a:cubicBezTo>
                  <a:pt x="109036" y="2161612"/>
                  <a:pt x="117231" y="2176545"/>
                  <a:pt x="126609" y="2190613"/>
                </a:cubicBezTo>
                <a:cubicBezTo>
                  <a:pt x="121920" y="2204681"/>
                  <a:pt x="112541" y="2217987"/>
                  <a:pt x="112541" y="2232816"/>
                </a:cubicBezTo>
                <a:cubicBezTo>
                  <a:pt x="112541" y="2266767"/>
                  <a:pt x="129576" y="2312055"/>
                  <a:pt x="140677" y="2345357"/>
                </a:cubicBezTo>
                <a:cubicBezTo>
                  <a:pt x="135988" y="2396939"/>
                  <a:pt x="131763" y="2448565"/>
                  <a:pt x="126609" y="2500102"/>
                </a:cubicBezTo>
                <a:cubicBezTo>
                  <a:pt x="124154" y="2524650"/>
                  <a:pt x="116579" y="2640736"/>
                  <a:pt x="98474" y="2682982"/>
                </a:cubicBezTo>
                <a:cubicBezTo>
                  <a:pt x="91814" y="2698522"/>
                  <a:pt x="79717" y="2711117"/>
                  <a:pt x="70338" y="2725185"/>
                </a:cubicBezTo>
                <a:cubicBezTo>
                  <a:pt x="75027" y="2828348"/>
                  <a:pt x="78159" y="2931594"/>
                  <a:pt x="84406" y="3034674"/>
                </a:cubicBezTo>
                <a:cubicBezTo>
                  <a:pt x="87539" y="3086374"/>
                  <a:pt x="87622" y="3138774"/>
                  <a:pt x="98474" y="3189419"/>
                </a:cubicBezTo>
                <a:cubicBezTo>
                  <a:pt x="102017" y="3205951"/>
                  <a:pt x="117231" y="3217554"/>
                  <a:pt x="126609" y="3231622"/>
                </a:cubicBezTo>
                <a:cubicBezTo>
                  <a:pt x="131298" y="3301960"/>
                  <a:pt x="132892" y="3372574"/>
                  <a:pt x="140677" y="3442637"/>
                </a:cubicBezTo>
                <a:cubicBezTo>
                  <a:pt x="142315" y="3457375"/>
                  <a:pt x="154744" y="3470012"/>
                  <a:pt x="154744" y="3484841"/>
                </a:cubicBezTo>
                <a:cubicBezTo>
                  <a:pt x="154744" y="3499670"/>
                  <a:pt x="144273" y="3512658"/>
                  <a:pt x="140677" y="3527044"/>
                </a:cubicBezTo>
                <a:cubicBezTo>
                  <a:pt x="134878" y="3550240"/>
                  <a:pt x="131796" y="3574041"/>
                  <a:pt x="126609" y="3597382"/>
                </a:cubicBezTo>
                <a:cubicBezTo>
                  <a:pt x="122415" y="3616256"/>
                  <a:pt x="117230" y="3634896"/>
                  <a:pt x="112541" y="3653653"/>
                </a:cubicBezTo>
                <a:cubicBezTo>
                  <a:pt x="117230" y="3738059"/>
                  <a:pt x="114069" y="3823270"/>
                  <a:pt x="126609" y="3906871"/>
                </a:cubicBezTo>
                <a:cubicBezTo>
                  <a:pt x="128576" y="3919987"/>
                  <a:pt x="150933" y="3922303"/>
                  <a:pt x="154744" y="3935007"/>
                </a:cubicBezTo>
                <a:cubicBezTo>
                  <a:pt x="165607" y="3971218"/>
                  <a:pt x="164123" y="4010034"/>
                  <a:pt x="168812" y="4047548"/>
                </a:cubicBezTo>
                <a:cubicBezTo>
                  <a:pt x="164123" y="4089751"/>
                  <a:pt x="160749" y="4132121"/>
                  <a:pt x="154744" y="4174157"/>
                </a:cubicBezTo>
                <a:cubicBezTo>
                  <a:pt x="151363" y="4197827"/>
                  <a:pt x="143056" y="4220704"/>
                  <a:pt x="140677" y="4244496"/>
                </a:cubicBezTo>
                <a:cubicBezTo>
                  <a:pt x="138344" y="4267826"/>
                  <a:pt x="140677" y="4291388"/>
                  <a:pt x="140677" y="4314834"/>
                </a:cubicBezTo>
              </a:path>
            </a:pathLst>
          </a:custGeom>
          <a:ln w="1016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Oval 1"/>
          <p:cNvSpPr/>
          <p:nvPr/>
        </p:nvSpPr>
        <p:spPr>
          <a:xfrm>
            <a:off x="2362200" y="838200"/>
            <a:ext cx="5486400" cy="5334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" name="Freeform 2"/>
          <p:cNvSpPr/>
          <p:nvPr/>
        </p:nvSpPr>
        <p:spPr>
          <a:xfrm>
            <a:off x="2743200" y="1143000"/>
            <a:ext cx="4343400" cy="4419600"/>
          </a:xfrm>
          <a:custGeom>
            <a:avLst/>
            <a:gdLst>
              <a:gd name="connsiteX0" fmla="*/ 796437 w 4680489"/>
              <a:gd name="connsiteY0" fmla="*/ 689317 h 4762395"/>
              <a:gd name="connsiteX1" fmla="*/ 993384 w 4680489"/>
              <a:gd name="connsiteY1" fmla="*/ 703384 h 4762395"/>
              <a:gd name="connsiteX2" fmla="*/ 979317 w 4680489"/>
              <a:gd name="connsiteY2" fmla="*/ 844061 h 4762395"/>
              <a:gd name="connsiteX3" fmla="*/ 951181 w 4680489"/>
              <a:gd name="connsiteY3" fmla="*/ 914400 h 4762395"/>
              <a:gd name="connsiteX4" fmla="*/ 880843 w 4680489"/>
              <a:gd name="connsiteY4" fmla="*/ 1055077 h 4762395"/>
              <a:gd name="connsiteX5" fmla="*/ 796437 w 4680489"/>
              <a:gd name="connsiteY5" fmla="*/ 1223889 h 4762395"/>
              <a:gd name="connsiteX6" fmla="*/ 726098 w 4680489"/>
              <a:gd name="connsiteY6" fmla="*/ 1308295 h 4762395"/>
              <a:gd name="connsiteX7" fmla="*/ 697963 w 4680489"/>
              <a:gd name="connsiteY7" fmla="*/ 1350498 h 4762395"/>
              <a:gd name="connsiteX8" fmla="*/ 641692 w 4680489"/>
              <a:gd name="connsiteY8" fmla="*/ 1406769 h 4762395"/>
              <a:gd name="connsiteX9" fmla="*/ 571354 w 4680489"/>
              <a:gd name="connsiteY9" fmla="*/ 1575581 h 4762395"/>
              <a:gd name="connsiteX10" fmla="*/ 557286 w 4680489"/>
              <a:gd name="connsiteY10" fmla="*/ 1659987 h 4762395"/>
              <a:gd name="connsiteX11" fmla="*/ 768301 w 4680489"/>
              <a:gd name="connsiteY11" fmla="*/ 1842867 h 4762395"/>
              <a:gd name="connsiteX12" fmla="*/ 908978 w 4680489"/>
              <a:gd name="connsiteY12" fmla="*/ 1603717 h 4762395"/>
              <a:gd name="connsiteX13" fmla="*/ 1331009 w 4680489"/>
              <a:gd name="connsiteY13" fmla="*/ 1237957 h 4762395"/>
              <a:gd name="connsiteX14" fmla="*/ 1527957 w 4680489"/>
              <a:gd name="connsiteY14" fmla="*/ 1139483 h 4762395"/>
              <a:gd name="connsiteX15" fmla="*/ 1640498 w 4680489"/>
              <a:gd name="connsiteY15" fmla="*/ 1083212 h 4762395"/>
              <a:gd name="connsiteX16" fmla="*/ 1837446 w 4680489"/>
              <a:gd name="connsiteY16" fmla="*/ 1055077 h 4762395"/>
              <a:gd name="connsiteX17" fmla="*/ 1949987 w 4680489"/>
              <a:gd name="connsiteY17" fmla="*/ 1069144 h 4762395"/>
              <a:gd name="connsiteX18" fmla="*/ 1978123 w 4680489"/>
              <a:gd name="connsiteY18" fmla="*/ 1097280 h 4762395"/>
              <a:gd name="connsiteX19" fmla="*/ 1907784 w 4680489"/>
              <a:gd name="connsiteY19" fmla="*/ 1392701 h 4762395"/>
              <a:gd name="connsiteX20" fmla="*/ 1668634 w 4680489"/>
              <a:gd name="connsiteY20" fmla="*/ 1786597 h 4762395"/>
              <a:gd name="connsiteX21" fmla="*/ 1612363 w 4680489"/>
              <a:gd name="connsiteY21" fmla="*/ 1871003 h 4762395"/>
              <a:gd name="connsiteX22" fmla="*/ 1513889 w 4680489"/>
              <a:gd name="connsiteY22" fmla="*/ 2138289 h 4762395"/>
              <a:gd name="connsiteX23" fmla="*/ 1443551 w 4680489"/>
              <a:gd name="connsiteY23" fmla="*/ 2321169 h 4762395"/>
              <a:gd name="connsiteX24" fmla="*/ 1429483 w 4680489"/>
              <a:gd name="connsiteY24" fmla="*/ 2405575 h 4762395"/>
              <a:gd name="connsiteX25" fmla="*/ 1415415 w 4680489"/>
              <a:gd name="connsiteY25" fmla="*/ 2447778 h 4762395"/>
              <a:gd name="connsiteX26" fmla="*/ 1401347 w 4680489"/>
              <a:gd name="connsiteY26" fmla="*/ 2518117 h 4762395"/>
              <a:gd name="connsiteX27" fmla="*/ 1527957 w 4680489"/>
              <a:gd name="connsiteY27" fmla="*/ 2447778 h 4762395"/>
              <a:gd name="connsiteX28" fmla="*/ 1781175 w 4680489"/>
              <a:gd name="connsiteY28" fmla="*/ 2082018 h 4762395"/>
              <a:gd name="connsiteX29" fmla="*/ 1879649 w 4680489"/>
              <a:gd name="connsiteY29" fmla="*/ 1969477 h 4762395"/>
              <a:gd name="connsiteX30" fmla="*/ 1992191 w 4680489"/>
              <a:gd name="connsiteY30" fmla="*/ 1828800 h 4762395"/>
              <a:gd name="connsiteX31" fmla="*/ 1978123 w 4680489"/>
              <a:gd name="connsiteY31" fmla="*/ 1702190 h 4762395"/>
              <a:gd name="connsiteX32" fmla="*/ 1949987 w 4680489"/>
              <a:gd name="connsiteY32" fmla="*/ 1406769 h 4762395"/>
              <a:gd name="connsiteX33" fmla="*/ 1964055 w 4680489"/>
              <a:gd name="connsiteY33" fmla="*/ 1153550 h 4762395"/>
              <a:gd name="connsiteX34" fmla="*/ 2104732 w 4680489"/>
              <a:gd name="connsiteY34" fmla="*/ 928467 h 4762395"/>
              <a:gd name="connsiteX35" fmla="*/ 2175071 w 4680489"/>
              <a:gd name="connsiteY35" fmla="*/ 787790 h 4762395"/>
              <a:gd name="connsiteX36" fmla="*/ 2315747 w 4680489"/>
              <a:gd name="connsiteY36" fmla="*/ 633046 h 4762395"/>
              <a:gd name="connsiteX37" fmla="*/ 2611169 w 4680489"/>
              <a:gd name="connsiteY37" fmla="*/ 661181 h 4762395"/>
              <a:gd name="connsiteX38" fmla="*/ 2695575 w 4680489"/>
              <a:gd name="connsiteY38" fmla="*/ 731520 h 4762395"/>
              <a:gd name="connsiteX39" fmla="*/ 2892523 w 4680489"/>
              <a:gd name="connsiteY39" fmla="*/ 900332 h 4762395"/>
              <a:gd name="connsiteX40" fmla="*/ 3005064 w 4680489"/>
              <a:gd name="connsiteY40" fmla="*/ 1012873 h 4762395"/>
              <a:gd name="connsiteX41" fmla="*/ 3033200 w 4680489"/>
              <a:gd name="connsiteY41" fmla="*/ 1097280 h 4762395"/>
              <a:gd name="connsiteX42" fmla="*/ 2962861 w 4680489"/>
              <a:gd name="connsiteY42" fmla="*/ 1448972 h 4762395"/>
              <a:gd name="connsiteX43" fmla="*/ 2906591 w 4680489"/>
              <a:gd name="connsiteY43" fmla="*/ 1589649 h 4762395"/>
              <a:gd name="connsiteX44" fmla="*/ 2695575 w 4680489"/>
              <a:gd name="connsiteY44" fmla="*/ 1800664 h 4762395"/>
              <a:gd name="connsiteX45" fmla="*/ 2597101 w 4680489"/>
              <a:gd name="connsiteY45" fmla="*/ 1899138 h 4762395"/>
              <a:gd name="connsiteX46" fmla="*/ 2526763 w 4680489"/>
              <a:gd name="connsiteY46" fmla="*/ 1983544 h 4762395"/>
              <a:gd name="connsiteX47" fmla="*/ 2597101 w 4680489"/>
              <a:gd name="connsiteY47" fmla="*/ 2039815 h 4762395"/>
              <a:gd name="connsiteX48" fmla="*/ 2808117 w 4680489"/>
              <a:gd name="connsiteY48" fmla="*/ 2110153 h 4762395"/>
              <a:gd name="connsiteX49" fmla="*/ 2934726 w 4680489"/>
              <a:gd name="connsiteY49" fmla="*/ 2138289 h 4762395"/>
              <a:gd name="connsiteX50" fmla="*/ 3173877 w 4680489"/>
              <a:gd name="connsiteY50" fmla="*/ 2110153 h 4762395"/>
              <a:gd name="connsiteX51" fmla="*/ 3230147 w 4680489"/>
              <a:gd name="connsiteY51" fmla="*/ 2025747 h 4762395"/>
              <a:gd name="connsiteX52" fmla="*/ 3244215 w 4680489"/>
              <a:gd name="connsiteY52" fmla="*/ 1983544 h 4762395"/>
              <a:gd name="connsiteX53" fmla="*/ 3314554 w 4680489"/>
              <a:gd name="connsiteY53" fmla="*/ 1856935 h 4762395"/>
              <a:gd name="connsiteX54" fmla="*/ 3342689 w 4680489"/>
              <a:gd name="connsiteY54" fmla="*/ 1477107 h 4762395"/>
              <a:gd name="connsiteX55" fmla="*/ 3314554 w 4680489"/>
              <a:gd name="connsiteY55" fmla="*/ 1434904 h 4762395"/>
              <a:gd name="connsiteX56" fmla="*/ 3258283 w 4680489"/>
              <a:gd name="connsiteY56" fmla="*/ 1350498 h 4762395"/>
              <a:gd name="connsiteX57" fmla="*/ 3216080 w 4680489"/>
              <a:gd name="connsiteY57" fmla="*/ 1237957 h 4762395"/>
              <a:gd name="connsiteX58" fmla="*/ 3230147 w 4680489"/>
              <a:gd name="connsiteY58" fmla="*/ 1167618 h 4762395"/>
              <a:gd name="connsiteX59" fmla="*/ 3539637 w 4680489"/>
              <a:gd name="connsiteY59" fmla="*/ 1139483 h 4762395"/>
              <a:gd name="connsiteX60" fmla="*/ 3609975 w 4680489"/>
              <a:gd name="connsiteY60" fmla="*/ 1181686 h 4762395"/>
              <a:gd name="connsiteX61" fmla="*/ 3638111 w 4680489"/>
              <a:gd name="connsiteY61" fmla="*/ 1209821 h 4762395"/>
              <a:gd name="connsiteX62" fmla="*/ 3680314 w 4680489"/>
              <a:gd name="connsiteY62" fmla="*/ 1237957 h 4762395"/>
              <a:gd name="connsiteX63" fmla="*/ 3694381 w 4680489"/>
              <a:gd name="connsiteY63" fmla="*/ 1280160 h 4762395"/>
              <a:gd name="connsiteX64" fmla="*/ 3722517 w 4680489"/>
              <a:gd name="connsiteY64" fmla="*/ 1308295 h 4762395"/>
              <a:gd name="connsiteX65" fmla="*/ 3736584 w 4680489"/>
              <a:gd name="connsiteY65" fmla="*/ 1364566 h 4762395"/>
              <a:gd name="connsiteX66" fmla="*/ 3708449 w 4680489"/>
              <a:gd name="connsiteY66" fmla="*/ 1702190 h 4762395"/>
              <a:gd name="connsiteX67" fmla="*/ 3595907 w 4680489"/>
              <a:gd name="connsiteY67" fmla="*/ 1927273 h 4762395"/>
              <a:gd name="connsiteX68" fmla="*/ 3497434 w 4680489"/>
              <a:gd name="connsiteY68" fmla="*/ 2180492 h 4762395"/>
              <a:gd name="connsiteX69" fmla="*/ 3483366 w 4680489"/>
              <a:gd name="connsiteY69" fmla="*/ 2264898 h 4762395"/>
              <a:gd name="connsiteX70" fmla="*/ 3553704 w 4680489"/>
              <a:gd name="connsiteY70" fmla="*/ 2278966 h 4762395"/>
              <a:gd name="connsiteX71" fmla="*/ 3736584 w 4680489"/>
              <a:gd name="connsiteY71" fmla="*/ 2236763 h 4762395"/>
              <a:gd name="connsiteX72" fmla="*/ 4116412 w 4680489"/>
              <a:gd name="connsiteY72" fmla="*/ 1983544 h 4762395"/>
              <a:gd name="connsiteX73" fmla="*/ 4172683 w 4680489"/>
              <a:gd name="connsiteY73" fmla="*/ 1913206 h 4762395"/>
              <a:gd name="connsiteX74" fmla="*/ 4200818 w 4680489"/>
              <a:gd name="connsiteY74" fmla="*/ 1885070 h 4762395"/>
              <a:gd name="connsiteX75" fmla="*/ 4228954 w 4680489"/>
              <a:gd name="connsiteY75" fmla="*/ 1828800 h 4762395"/>
              <a:gd name="connsiteX76" fmla="*/ 4243021 w 4680489"/>
              <a:gd name="connsiteY76" fmla="*/ 1350498 h 4762395"/>
              <a:gd name="connsiteX77" fmla="*/ 4383698 w 4680489"/>
              <a:gd name="connsiteY77" fmla="*/ 1378633 h 4762395"/>
              <a:gd name="connsiteX78" fmla="*/ 4425901 w 4680489"/>
              <a:gd name="connsiteY78" fmla="*/ 1463040 h 4762395"/>
              <a:gd name="connsiteX79" fmla="*/ 4454037 w 4680489"/>
              <a:gd name="connsiteY79" fmla="*/ 1505243 h 4762395"/>
              <a:gd name="connsiteX80" fmla="*/ 4496240 w 4680489"/>
              <a:gd name="connsiteY80" fmla="*/ 1631852 h 4762395"/>
              <a:gd name="connsiteX81" fmla="*/ 4482172 w 4680489"/>
              <a:gd name="connsiteY81" fmla="*/ 1927273 h 4762395"/>
              <a:gd name="connsiteX82" fmla="*/ 4411834 w 4680489"/>
              <a:gd name="connsiteY82" fmla="*/ 2110153 h 4762395"/>
              <a:gd name="connsiteX83" fmla="*/ 4243021 w 4680489"/>
              <a:gd name="connsiteY83" fmla="*/ 2405575 h 4762395"/>
              <a:gd name="connsiteX84" fmla="*/ 3961667 w 4680489"/>
              <a:gd name="connsiteY84" fmla="*/ 2686929 h 4762395"/>
              <a:gd name="connsiteX85" fmla="*/ 3694381 w 4680489"/>
              <a:gd name="connsiteY85" fmla="*/ 2912012 h 4762395"/>
              <a:gd name="connsiteX86" fmla="*/ 3567772 w 4680489"/>
              <a:gd name="connsiteY86" fmla="*/ 2982350 h 4762395"/>
              <a:gd name="connsiteX87" fmla="*/ 3469298 w 4680489"/>
              <a:gd name="connsiteY87" fmla="*/ 3024553 h 4762395"/>
              <a:gd name="connsiteX88" fmla="*/ 3145741 w 4680489"/>
              <a:gd name="connsiteY88" fmla="*/ 3052689 h 4762395"/>
              <a:gd name="connsiteX89" fmla="*/ 2639304 w 4680489"/>
              <a:gd name="connsiteY89" fmla="*/ 3038621 h 4762395"/>
              <a:gd name="connsiteX90" fmla="*/ 2512695 w 4680489"/>
              <a:gd name="connsiteY90" fmla="*/ 2996418 h 4762395"/>
              <a:gd name="connsiteX91" fmla="*/ 2372018 w 4680489"/>
              <a:gd name="connsiteY91" fmla="*/ 2954215 h 4762395"/>
              <a:gd name="connsiteX92" fmla="*/ 2062529 w 4680489"/>
              <a:gd name="connsiteY92" fmla="*/ 2827606 h 4762395"/>
              <a:gd name="connsiteX93" fmla="*/ 1921852 w 4680489"/>
              <a:gd name="connsiteY93" fmla="*/ 2799470 h 4762395"/>
              <a:gd name="connsiteX94" fmla="*/ 1823378 w 4680489"/>
              <a:gd name="connsiteY94" fmla="*/ 2743200 h 4762395"/>
              <a:gd name="connsiteX95" fmla="*/ 1724904 w 4680489"/>
              <a:gd name="connsiteY95" fmla="*/ 2715064 h 4762395"/>
              <a:gd name="connsiteX96" fmla="*/ 1513889 w 4680489"/>
              <a:gd name="connsiteY96" fmla="*/ 2658793 h 4762395"/>
              <a:gd name="connsiteX97" fmla="*/ 1415415 w 4680489"/>
              <a:gd name="connsiteY97" fmla="*/ 2630658 h 4762395"/>
              <a:gd name="connsiteX98" fmla="*/ 1190332 w 4680489"/>
              <a:gd name="connsiteY98" fmla="*/ 2588455 h 4762395"/>
              <a:gd name="connsiteX99" fmla="*/ 1049655 w 4680489"/>
              <a:gd name="connsiteY99" fmla="*/ 2532184 h 4762395"/>
              <a:gd name="connsiteX100" fmla="*/ 951181 w 4680489"/>
              <a:gd name="connsiteY100" fmla="*/ 2504049 h 4762395"/>
              <a:gd name="connsiteX101" fmla="*/ 908978 w 4680489"/>
              <a:gd name="connsiteY101" fmla="*/ 2475913 h 4762395"/>
              <a:gd name="connsiteX102" fmla="*/ 838640 w 4680489"/>
              <a:gd name="connsiteY102" fmla="*/ 2447778 h 4762395"/>
              <a:gd name="connsiteX103" fmla="*/ 740166 w 4680489"/>
              <a:gd name="connsiteY103" fmla="*/ 2419643 h 4762395"/>
              <a:gd name="connsiteX104" fmla="*/ 641692 w 4680489"/>
              <a:gd name="connsiteY104" fmla="*/ 2405575 h 4762395"/>
              <a:gd name="connsiteX105" fmla="*/ 515083 w 4680489"/>
              <a:gd name="connsiteY105" fmla="*/ 2391507 h 4762395"/>
              <a:gd name="connsiteX106" fmla="*/ 402541 w 4680489"/>
              <a:gd name="connsiteY106" fmla="*/ 2377440 h 4762395"/>
              <a:gd name="connsiteX107" fmla="*/ 149323 w 4680489"/>
              <a:gd name="connsiteY107" fmla="*/ 2391507 h 4762395"/>
              <a:gd name="connsiteX108" fmla="*/ 135255 w 4680489"/>
              <a:gd name="connsiteY108" fmla="*/ 2447778 h 4762395"/>
              <a:gd name="connsiteX109" fmla="*/ 205594 w 4680489"/>
              <a:gd name="connsiteY109" fmla="*/ 2855741 h 4762395"/>
              <a:gd name="connsiteX110" fmla="*/ 247797 w 4680489"/>
              <a:gd name="connsiteY110" fmla="*/ 2912012 h 4762395"/>
              <a:gd name="connsiteX111" fmla="*/ 360338 w 4680489"/>
              <a:gd name="connsiteY111" fmla="*/ 2940147 h 4762395"/>
              <a:gd name="connsiteX112" fmla="*/ 838640 w 4680489"/>
              <a:gd name="connsiteY112" fmla="*/ 2926080 h 4762395"/>
              <a:gd name="connsiteX113" fmla="*/ 951181 w 4680489"/>
              <a:gd name="connsiteY113" fmla="*/ 2912012 h 4762395"/>
              <a:gd name="connsiteX114" fmla="*/ 1359144 w 4680489"/>
              <a:gd name="connsiteY114" fmla="*/ 2926080 h 4762395"/>
              <a:gd name="connsiteX115" fmla="*/ 1527957 w 4680489"/>
              <a:gd name="connsiteY115" fmla="*/ 3010486 h 4762395"/>
              <a:gd name="connsiteX116" fmla="*/ 1570160 w 4680489"/>
              <a:gd name="connsiteY116" fmla="*/ 3080824 h 4762395"/>
              <a:gd name="connsiteX117" fmla="*/ 1598295 w 4680489"/>
              <a:gd name="connsiteY117" fmla="*/ 3137095 h 4762395"/>
              <a:gd name="connsiteX118" fmla="*/ 1612363 w 4680489"/>
              <a:gd name="connsiteY118" fmla="*/ 3221501 h 4762395"/>
              <a:gd name="connsiteX119" fmla="*/ 1598295 w 4680489"/>
              <a:gd name="connsiteY119" fmla="*/ 3418449 h 4762395"/>
              <a:gd name="connsiteX120" fmla="*/ 1527957 w 4680489"/>
              <a:gd name="connsiteY120" fmla="*/ 3460652 h 4762395"/>
              <a:gd name="connsiteX121" fmla="*/ 1373212 w 4680489"/>
              <a:gd name="connsiteY121" fmla="*/ 3502855 h 4762395"/>
              <a:gd name="connsiteX122" fmla="*/ 923046 w 4680489"/>
              <a:gd name="connsiteY122" fmla="*/ 3488787 h 4762395"/>
              <a:gd name="connsiteX123" fmla="*/ 796437 w 4680489"/>
              <a:gd name="connsiteY123" fmla="*/ 3362178 h 4762395"/>
              <a:gd name="connsiteX124" fmla="*/ 557286 w 4680489"/>
              <a:gd name="connsiteY124" fmla="*/ 2771335 h 4762395"/>
              <a:gd name="connsiteX125" fmla="*/ 515083 w 4680489"/>
              <a:gd name="connsiteY125" fmla="*/ 2475913 h 4762395"/>
              <a:gd name="connsiteX126" fmla="*/ 655760 w 4680489"/>
              <a:gd name="connsiteY126" fmla="*/ 1688123 h 4762395"/>
              <a:gd name="connsiteX127" fmla="*/ 810504 w 4680489"/>
              <a:gd name="connsiteY127" fmla="*/ 1434904 h 4762395"/>
              <a:gd name="connsiteX128" fmla="*/ 993384 w 4680489"/>
              <a:gd name="connsiteY128" fmla="*/ 1350498 h 4762395"/>
              <a:gd name="connsiteX129" fmla="*/ 1246603 w 4680489"/>
              <a:gd name="connsiteY129" fmla="*/ 1364566 h 4762395"/>
              <a:gd name="connsiteX130" fmla="*/ 1443551 w 4680489"/>
              <a:gd name="connsiteY130" fmla="*/ 1505243 h 4762395"/>
              <a:gd name="connsiteX131" fmla="*/ 1527957 w 4680489"/>
              <a:gd name="connsiteY131" fmla="*/ 1575581 h 4762395"/>
              <a:gd name="connsiteX132" fmla="*/ 1570160 w 4680489"/>
              <a:gd name="connsiteY132" fmla="*/ 1631852 h 4762395"/>
              <a:gd name="connsiteX133" fmla="*/ 1682701 w 4680489"/>
              <a:gd name="connsiteY133" fmla="*/ 1842867 h 4762395"/>
              <a:gd name="connsiteX134" fmla="*/ 1710837 w 4680489"/>
              <a:gd name="connsiteY134" fmla="*/ 1955409 h 4762395"/>
              <a:gd name="connsiteX135" fmla="*/ 1753040 w 4680489"/>
              <a:gd name="connsiteY135" fmla="*/ 2053883 h 4762395"/>
              <a:gd name="connsiteX136" fmla="*/ 1837446 w 4680489"/>
              <a:gd name="connsiteY136" fmla="*/ 2208627 h 4762395"/>
              <a:gd name="connsiteX137" fmla="*/ 2118800 w 4680489"/>
              <a:gd name="connsiteY137" fmla="*/ 2461846 h 4762395"/>
              <a:gd name="connsiteX138" fmla="*/ 2118800 w 4680489"/>
              <a:gd name="connsiteY138" fmla="*/ 2461846 h 4762395"/>
              <a:gd name="connsiteX139" fmla="*/ 2259477 w 4680489"/>
              <a:gd name="connsiteY139" fmla="*/ 2616590 h 4762395"/>
              <a:gd name="connsiteX140" fmla="*/ 2329815 w 4680489"/>
              <a:gd name="connsiteY140" fmla="*/ 2672861 h 4762395"/>
              <a:gd name="connsiteX141" fmla="*/ 2428289 w 4680489"/>
              <a:gd name="connsiteY141" fmla="*/ 2785403 h 4762395"/>
              <a:gd name="connsiteX142" fmla="*/ 2484560 w 4680489"/>
              <a:gd name="connsiteY142" fmla="*/ 2799470 h 4762395"/>
              <a:gd name="connsiteX143" fmla="*/ 2625237 w 4680489"/>
              <a:gd name="connsiteY143" fmla="*/ 2785403 h 4762395"/>
              <a:gd name="connsiteX144" fmla="*/ 2892523 w 4680489"/>
              <a:gd name="connsiteY144" fmla="*/ 2574387 h 4762395"/>
              <a:gd name="connsiteX145" fmla="*/ 3187944 w 4680489"/>
              <a:gd name="connsiteY145" fmla="*/ 2307101 h 4762395"/>
              <a:gd name="connsiteX146" fmla="*/ 3216080 w 4680489"/>
              <a:gd name="connsiteY146" fmla="*/ 2250830 h 4762395"/>
              <a:gd name="connsiteX147" fmla="*/ 3173877 w 4680489"/>
              <a:gd name="connsiteY147" fmla="*/ 2152357 h 4762395"/>
              <a:gd name="connsiteX148" fmla="*/ 2822184 w 4680489"/>
              <a:gd name="connsiteY148" fmla="*/ 2124221 h 4762395"/>
              <a:gd name="connsiteX149" fmla="*/ 2245409 w 4680489"/>
              <a:gd name="connsiteY149" fmla="*/ 2138289 h 4762395"/>
              <a:gd name="connsiteX150" fmla="*/ 2273544 w 4680489"/>
              <a:gd name="connsiteY150" fmla="*/ 2039815 h 4762395"/>
              <a:gd name="connsiteX151" fmla="*/ 2357951 w 4680489"/>
              <a:gd name="connsiteY151" fmla="*/ 1913206 h 4762395"/>
              <a:gd name="connsiteX152" fmla="*/ 2597101 w 4680489"/>
              <a:gd name="connsiteY152" fmla="*/ 1702190 h 4762395"/>
              <a:gd name="connsiteX153" fmla="*/ 2737778 w 4680489"/>
              <a:gd name="connsiteY153" fmla="*/ 1631852 h 4762395"/>
              <a:gd name="connsiteX154" fmla="*/ 2920658 w 4680489"/>
              <a:gd name="connsiteY154" fmla="*/ 1617784 h 4762395"/>
              <a:gd name="connsiteX155" fmla="*/ 3328621 w 4680489"/>
              <a:gd name="connsiteY155" fmla="*/ 1730326 h 4762395"/>
              <a:gd name="connsiteX156" fmla="*/ 3469298 w 4680489"/>
              <a:gd name="connsiteY156" fmla="*/ 2067950 h 4762395"/>
              <a:gd name="connsiteX157" fmla="*/ 3525569 w 4680489"/>
              <a:gd name="connsiteY157" fmla="*/ 2194560 h 4762395"/>
              <a:gd name="connsiteX158" fmla="*/ 3553704 w 4680489"/>
              <a:gd name="connsiteY158" fmla="*/ 2293033 h 4762395"/>
              <a:gd name="connsiteX159" fmla="*/ 3638111 w 4680489"/>
              <a:gd name="connsiteY159" fmla="*/ 2518117 h 4762395"/>
              <a:gd name="connsiteX160" fmla="*/ 3680314 w 4680489"/>
              <a:gd name="connsiteY160" fmla="*/ 2785403 h 4762395"/>
              <a:gd name="connsiteX161" fmla="*/ 3708449 w 4680489"/>
              <a:gd name="connsiteY161" fmla="*/ 2883877 h 4762395"/>
              <a:gd name="connsiteX162" fmla="*/ 3722517 w 4680489"/>
              <a:gd name="connsiteY162" fmla="*/ 2954215 h 4762395"/>
              <a:gd name="connsiteX163" fmla="*/ 3272351 w 4680489"/>
              <a:gd name="connsiteY163" fmla="*/ 2968283 h 4762395"/>
              <a:gd name="connsiteX164" fmla="*/ 3145741 w 4680489"/>
              <a:gd name="connsiteY164" fmla="*/ 3038621 h 4762395"/>
              <a:gd name="connsiteX165" fmla="*/ 2976929 w 4680489"/>
              <a:gd name="connsiteY165" fmla="*/ 3080824 h 4762395"/>
              <a:gd name="connsiteX166" fmla="*/ 2484560 w 4680489"/>
              <a:gd name="connsiteY166" fmla="*/ 3291840 h 4762395"/>
              <a:gd name="connsiteX167" fmla="*/ 2372018 w 4680489"/>
              <a:gd name="connsiteY167" fmla="*/ 3362178 h 4762395"/>
              <a:gd name="connsiteX168" fmla="*/ 2161003 w 4680489"/>
              <a:gd name="connsiteY168" fmla="*/ 3488787 h 4762395"/>
              <a:gd name="connsiteX169" fmla="*/ 2034394 w 4680489"/>
              <a:gd name="connsiteY169" fmla="*/ 3530990 h 4762395"/>
              <a:gd name="connsiteX170" fmla="*/ 2175071 w 4680489"/>
              <a:gd name="connsiteY170" fmla="*/ 3629464 h 4762395"/>
              <a:gd name="connsiteX171" fmla="*/ 2217274 w 4680489"/>
              <a:gd name="connsiteY171" fmla="*/ 3671667 h 4762395"/>
              <a:gd name="connsiteX172" fmla="*/ 2386086 w 4680489"/>
              <a:gd name="connsiteY172" fmla="*/ 3742006 h 4762395"/>
              <a:gd name="connsiteX173" fmla="*/ 2597101 w 4680489"/>
              <a:gd name="connsiteY173" fmla="*/ 3756073 h 4762395"/>
              <a:gd name="connsiteX174" fmla="*/ 3905397 w 4680489"/>
              <a:gd name="connsiteY174" fmla="*/ 3742006 h 4762395"/>
              <a:gd name="connsiteX175" fmla="*/ 3947600 w 4680489"/>
              <a:gd name="connsiteY175" fmla="*/ 3727938 h 4762395"/>
              <a:gd name="connsiteX176" fmla="*/ 4003871 w 4680489"/>
              <a:gd name="connsiteY176" fmla="*/ 3699803 h 4762395"/>
              <a:gd name="connsiteX177" fmla="*/ 4088277 w 4680489"/>
              <a:gd name="connsiteY177" fmla="*/ 3587261 h 4762395"/>
              <a:gd name="connsiteX178" fmla="*/ 4200818 w 4680489"/>
              <a:gd name="connsiteY178" fmla="*/ 3516923 h 4762395"/>
              <a:gd name="connsiteX179" fmla="*/ 4327427 w 4680489"/>
              <a:gd name="connsiteY179" fmla="*/ 3460652 h 4762395"/>
              <a:gd name="connsiteX180" fmla="*/ 4214886 w 4680489"/>
              <a:gd name="connsiteY180" fmla="*/ 3418449 h 4762395"/>
              <a:gd name="connsiteX181" fmla="*/ 3933532 w 4680489"/>
              <a:gd name="connsiteY181" fmla="*/ 3390313 h 4762395"/>
              <a:gd name="connsiteX182" fmla="*/ 3511501 w 4680489"/>
              <a:gd name="connsiteY182" fmla="*/ 3362178 h 4762395"/>
              <a:gd name="connsiteX183" fmla="*/ 3342689 w 4680489"/>
              <a:gd name="connsiteY183" fmla="*/ 3334043 h 4762395"/>
              <a:gd name="connsiteX184" fmla="*/ 2062529 w 4680489"/>
              <a:gd name="connsiteY184" fmla="*/ 3334043 h 4762395"/>
              <a:gd name="connsiteX185" fmla="*/ 1949987 w 4680489"/>
              <a:gd name="connsiteY185" fmla="*/ 3376246 h 4762395"/>
              <a:gd name="connsiteX186" fmla="*/ 1823378 w 4680489"/>
              <a:gd name="connsiteY186" fmla="*/ 3390313 h 4762395"/>
              <a:gd name="connsiteX187" fmla="*/ 1724904 w 4680489"/>
              <a:gd name="connsiteY187" fmla="*/ 3418449 h 4762395"/>
              <a:gd name="connsiteX188" fmla="*/ 1682701 w 4680489"/>
              <a:gd name="connsiteY188" fmla="*/ 3446584 h 4762395"/>
              <a:gd name="connsiteX189" fmla="*/ 1654566 w 4680489"/>
              <a:gd name="connsiteY189" fmla="*/ 3488787 h 4762395"/>
              <a:gd name="connsiteX190" fmla="*/ 1612363 w 4680489"/>
              <a:gd name="connsiteY190" fmla="*/ 3713870 h 4762395"/>
              <a:gd name="connsiteX191" fmla="*/ 1584227 w 4680489"/>
              <a:gd name="connsiteY191" fmla="*/ 3826412 h 4762395"/>
              <a:gd name="connsiteX192" fmla="*/ 1584227 w 4680489"/>
              <a:gd name="connsiteY192" fmla="*/ 4121833 h 4762395"/>
              <a:gd name="connsiteX193" fmla="*/ 1640498 w 4680489"/>
              <a:gd name="connsiteY193" fmla="*/ 4135901 h 4762395"/>
              <a:gd name="connsiteX194" fmla="*/ 1724904 w 4680489"/>
              <a:gd name="connsiteY194" fmla="*/ 4149969 h 4762395"/>
              <a:gd name="connsiteX195" fmla="*/ 1964055 w 4680489"/>
              <a:gd name="connsiteY195" fmla="*/ 4135901 h 4762395"/>
              <a:gd name="connsiteX196" fmla="*/ 2062529 w 4680489"/>
              <a:gd name="connsiteY196" fmla="*/ 4079630 h 4762395"/>
              <a:gd name="connsiteX197" fmla="*/ 2217274 w 4680489"/>
              <a:gd name="connsiteY197" fmla="*/ 4009292 h 4762395"/>
              <a:gd name="connsiteX198" fmla="*/ 2386086 w 4680489"/>
              <a:gd name="connsiteY198" fmla="*/ 3896750 h 4762395"/>
              <a:gd name="connsiteX199" fmla="*/ 2667440 w 4680489"/>
              <a:gd name="connsiteY199" fmla="*/ 3798277 h 4762395"/>
              <a:gd name="connsiteX200" fmla="*/ 2779981 w 4680489"/>
              <a:gd name="connsiteY200" fmla="*/ 3770141 h 4762395"/>
              <a:gd name="connsiteX201" fmla="*/ 3103538 w 4680489"/>
              <a:gd name="connsiteY201" fmla="*/ 3615397 h 4762395"/>
              <a:gd name="connsiteX202" fmla="*/ 3609975 w 4680489"/>
              <a:gd name="connsiteY202" fmla="*/ 3165230 h 4762395"/>
              <a:gd name="connsiteX203" fmla="*/ 3778787 w 4680489"/>
              <a:gd name="connsiteY203" fmla="*/ 3052689 h 4762395"/>
              <a:gd name="connsiteX204" fmla="*/ 3919464 w 4680489"/>
              <a:gd name="connsiteY204" fmla="*/ 3038621 h 4762395"/>
              <a:gd name="connsiteX205" fmla="*/ 4243021 w 4680489"/>
              <a:gd name="connsiteY205" fmla="*/ 3024553 h 4762395"/>
              <a:gd name="connsiteX206" fmla="*/ 4397766 w 4680489"/>
              <a:gd name="connsiteY206" fmla="*/ 2982350 h 4762395"/>
              <a:gd name="connsiteX207" fmla="*/ 4425901 w 4680489"/>
              <a:gd name="connsiteY207" fmla="*/ 2940147 h 4762395"/>
              <a:gd name="connsiteX208" fmla="*/ 4454037 w 4680489"/>
              <a:gd name="connsiteY208" fmla="*/ 2912012 h 4762395"/>
              <a:gd name="connsiteX209" fmla="*/ 4454037 w 4680489"/>
              <a:gd name="connsiteY209" fmla="*/ 2658793 h 4762395"/>
              <a:gd name="connsiteX210" fmla="*/ 4243021 w 4680489"/>
              <a:gd name="connsiteY210" fmla="*/ 2489981 h 4762395"/>
              <a:gd name="connsiteX211" fmla="*/ 4172683 w 4680489"/>
              <a:gd name="connsiteY211" fmla="*/ 2461846 h 4762395"/>
              <a:gd name="connsiteX212" fmla="*/ 4046074 w 4680489"/>
              <a:gd name="connsiteY212" fmla="*/ 2377440 h 4762395"/>
              <a:gd name="connsiteX213" fmla="*/ 3989803 w 4680489"/>
              <a:gd name="connsiteY213" fmla="*/ 2349304 h 4762395"/>
              <a:gd name="connsiteX214" fmla="*/ 3933532 w 4680489"/>
              <a:gd name="connsiteY214" fmla="*/ 2293033 h 4762395"/>
              <a:gd name="connsiteX215" fmla="*/ 3778787 w 4680489"/>
              <a:gd name="connsiteY215" fmla="*/ 2025747 h 4762395"/>
              <a:gd name="connsiteX216" fmla="*/ 3609975 w 4680489"/>
              <a:gd name="connsiteY216" fmla="*/ 1800664 h 4762395"/>
              <a:gd name="connsiteX217" fmla="*/ 3553704 w 4680489"/>
              <a:gd name="connsiteY217" fmla="*/ 1702190 h 4762395"/>
              <a:gd name="connsiteX218" fmla="*/ 3511501 w 4680489"/>
              <a:gd name="connsiteY218" fmla="*/ 1645920 h 4762395"/>
              <a:gd name="connsiteX219" fmla="*/ 3455231 w 4680489"/>
              <a:gd name="connsiteY219" fmla="*/ 1434904 h 4762395"/>
              <a:gd name="connsiteX220" fmla="*/ 3427095 w 4680489"/>
              <a:gd name="connsiteY220" fmla="*/ 1181686 h 4762395"/>
              <a:gd name="connsiteX221" fmla="*/ 3441163 w 4680489"/>
              <a:gd name="connsiteY221" fmla="*/ 900332 h 4762395"/>
              <a:gd name="connsiteX222" fmla="*/ 3511501 w 4680489"/>
              <a:gd name="connsiteY222" fmla="*/ 872197 h 4762395"/>
              <a:gd name="connsiteX223" fmla="*/ 3652178 w 4680489"/>
              <a:gd name="connsiteY223" fmla="*/ 844061 h 4762395"/>
              <a:gd name="connsiteX224" fmla="*/ 3877261 w 4680489"/>
              <a:gd name="connsiteY224" fmla="*/ 886264 h 4762395"/>
              <a:gd name="connsiteX225" fmla="*/ 3919464 w 4680489"/>
              <a:gd name="connsiteY225" fmla="*/ 900332 h 4762395"/>
              <a:gd name="connsiteX226" fmla="*/ 4003871 w 4680489"/>
              <a:gd name="connsiteY226" fmla="*/ 998806 h 4762395"/>
              <a:gd name="connsiteX227" fmla="*/ 3989803 w 4680489"/>
              <a:gd name="connsiteY227" fmla="*/ 1350498 h 4762395"/>
              <a:gd name="connsiteX228" fmla="*/ 3947600 w 4680489"/>
              <a:gd name="connsiteY228" fmla="*/ 1448972 h 4762395"/>
              <a:gd name="connsiteX229" fmla="*/ 3919464 w 4680489"/>
              <a:gd name="connsiteY229" fmla="*/ 1533378 h 4762395"/>
              <a:gd name="connsiteX230" fmla="*/ 3863194 w 4680489"/>
              <a:gd name="connsiteY230" fmla="*/ 1828800 h 4762395"/>
              <a:gd name="connsiteX231" fmla="*/ 3820991 w 4680489"/>
              <a:gd name="connsiteY231" fmla="*/ 2053883 h 4762395"/>
              <a:gd name="connsiteX232" fmla="*/ 3835058 w 4680489"/>
              <a:gd name="connsiteY232" fmla="*/ 2138289 h 4762395"/>
              <a:gd name="connsiteX233" fmla="*/ 3877261 w 4680489"/>
              <a:gd name="connsiteY233" fmla="*/ 2152357 h 4762395"/>
              <a:gd name="connsiteX234" fmla="*/ 4116412 w 4680489"/>
              <a:gd name="connsiteY234" fmla="*/ 2180492 h 4762395"/>
              <a:gd name="connsiteX235" fmla="*/ 4369631 w 4680489"/>
              <a:gd name="connsiteY235" fmla="*/ 2152357 h 4762395"/>
              <a:gd name="connsiteX236" fmla="*/ 4397766 w 4680489"/>
              <a:gd name="connsiteY236" fmla="*/ 2110153 h 4762395"/>
              <a:gd name="connsiteX237" fmla="*/ 4327427 w 4680489"/>
              <a:gd name="connsiteY237" fmla="*/ 1885070 h 4762395"/>
              <a:gd name="connsiteX238" fmla="*/ 4172683 w 4680489"/>
              <a:gd name="connsiteY238" fmla="*/ 1758461 h 4762395"/>
              <a:gd name="connsiteX239" fmla="*/ 3694381 w 4680489"/>
              <a:gd name="connsiteY239" fmla="*/ 1420837 h 4762395"/>
              <a:gd name="connsiteX240" fmla="*/ 3244215 w 4680489"/>
              <a:gd name="connsiteY240" fmla="*/ 815926 h 4762395"/>
              <a:gd name="connsiteX241" fmla="*/ 2920658 w 4680489"/>
              <a:gd name="connsiteY241" fmla="*/ 562707 h 4762395"/>
              <a:gd name="connsiteX242" fmla="*/ 2639304 w 4680489"/>
              <a:gd name="connsiteY242" fmla="*/ 365760 h 4762395"/>
              <a:gd name="connsiteX243" fmla="*/ 2329815 w 4680489"/>
              <a:gd name="connsiteY243" fmla="*/ 140677 h 4762395"/>
              <a:gd name="connsiteX244" fmla="*/ 2175071 w 4680489"/>
              <a:gd name="connsiteY244" fmla="*/ 70338 h 4762395"/>
              <a:gd name="connsiteX245" fmla="*/ 1964055 w 4680489"/>
              <a:gd name="connsiteY245" fmla="*/ 56270 h 4762395"/>
              <a:gd name="connsiteX246" fmla="*/ 1556092 w 4680489"/>
              <a:gd name="connsiteY246" fmla="*/ 154744 h 4762395"/>
              <a:gd name="connsiteX247" fmla="*/ 1316941 w 4680489"/>
              <a:gd name="connsiteY247" fmla="*/ 295421 h 4762395"/>
              <a:gd name="connsiteX248" fmla="*/ 1204400 w 4680489"/>
              <a:gd name="connsiteY248" fmla="*/ 351692 h 4762395"/>
              <a:gd name="connsiteX249" fmla="*/ 1134061 w 4680489"/>
              <a:gd name="connsiteY249" fmla="*/ 379827 h 4762395"/>
              <a:gd name="connsiteX250" fmla="*/ 1021520 w 4680489"/>
              <a:gd name="connsiteY250" fmla="*/ 450166 h 4762395"/>
              <a:gd name="connsiteX251" fmla="*/ 1035587 w 4680489"/>
              <a:gd name="connsiteY251" fmla="*/ 829993 h 4762395"/>
              <a:gd name="connsiteX252" fmla="*/ 1119994 w 4680489"/>
              <a:gd name="connsiteY252" fmla="*/ 1026941 h 4762395"/>
              <a:gd name="connsiteX253" fmla="*/ 1190332 w 4680489"/>
              <a:gd name="connsiteY253" fmla="*/ 1111347 h 4762395"/>
              <a:gd name="connsiteX254" fmla="*/ 1232535 w 4680489"/>
              <a:gd name="connsiteY254" fmla="*/ 1252024 h 4762395"/>
              <a:gd name="connsiteX255" fmla="*/ 1274738 w 4680489"/>
              <a:gd name="connsiteY255" fmla="*/ 1336430 h 4762395"/>
              <a:gd name="connsiteX256" fmla="*/ 1302874 w 4680489"/>
              <a:gd name="connsiteY256" fmla="*/ 1434904 h 4762395"/>
              <a:gd name="connsiteX257" fmla="*/ 1387280 w 4680489"/>
              <a:gd name="connsiteY257" fmla="*/ 1589649 h 4762395"/>
              <a:gd name="connsiteX258" fmla="*/ 1443551 w 4680489"/>
              <a:gd name="connsiteY258" fmla="*/ 1631852 h 4762395"/>
              <a:gd name="connsiteX259" fmla="*/ 1471686 w 4680489"/>
              <a:gd name="connsiteY259" fmla="*/ 1674055 h 4762395"/>
              <a:gd name="connsiteX260" fmla="*/ 1513889 w 4680489"/>
              <a:gd name="connsiteY260" fmla="*/ 1730326 h 4762395"/>
              <a:gd name="connsiteX261" fmla="*/ 1443551 w 4680489"/>
              <a:gd name="connsiteY261" fmla="*/ 1997612 h 4762395"/>
              <a:gd name="connsiteX262" fmla="*/ 1387280 w 4680489"/>
              <a:gd name="connsiteY262" fmla="*/ 2082018 h 4762395"/>
              <a:gd name="connsiteX263" fmla="*/ 1204400 w 4680489"/>
              <a:gd name="connsiteY263" fmla="*/ 2208627 h 4762395"/>
              <a:gd name="connsiteX264" fmla="*/ 1021520 w 4680489"/>
              <a:gd name="connsiteY264" fmla="*/ 2250830 h 4762395"/>
              <a:gd name="connsiteX265" fmla="*/ 852707 w 4680489"/>
              <a:gd name="connsiteY265" fmla="*/ 2278966 h 4762395"/>
              <a:gd name="connsiteX266" fmla="*/ 697963 w 4680489"/>
              <a:gd name="connsiteY266" fmla="*/ 2293033 h 4762395"/>
              <a:gd name="connsiteX267" fmla="*/ 599489 w 4680489"/>
              <a:gd name="connsiteY267" fmla="*/ 2307101 h 4762395"/>
              <a:gd name="connsiteX268" fmla="*/ 219661 w 4680489"/>
              <a:gd name="connsiteY268" fmla="*/ 2278966 h 4762395"/>
              <a:gd name="connsiteX269" fmla="*/ 135255 w 4680489"/>
              <a:gd name="connsiteY269" fmla="*/ 2250830 h 4762395"/>
              <a:gd name="connsiteX270" fmla="*/ 64917 w 4680489"/>
              <a:gd name="connsiteY270" fmla="*/ 2236763 h 4762395"/>
              <a:gd name="connsiteX271" fmla="*/ 8646 w 4680489"/>
              <a:gd name="connsiteY271" fmla="*/ 2208627 h 4762395"/>
              <a:gd name="connsiteX272" fmla="*/ 22714 w 4680489"/>
              <a:gd name="connsiteY272" fmla="*/ 2152357 h 4762395"/>
              <a:gd name="connsiteX273" fmla="*/ 219661 w 4680489"/>
              <a:gd name="connsiteY273" fmla="*/ 1997612 h 4762395"/>
              <a:gd name="connsiteX274" fmla="*/ 486947 w 4680489"/>
              <a:gd name="connsiteY274" fmla="*/ 1842867 h 4762395"/>
              <a:gd name="connsiteX275" fmla="*/ 641692 w 4680489"/>
              <a:gd name="connsiteY275" fmla="*/ 1786597 h 4762395"/>
              <a:gd name="connsiteX276" fmla="*/ 894911 w 4680489"/>
              <a:gd name="connsiteY276" fmla="*/ 1730326 h 4762395"/>
              <a:gd name="connsiteX277" fmla="*/ 1260671 w 4680489"/>
              <a:gd name="connsiteY277" fmla="*/ 1688123 h 4762395"/>
              <a:gd name="connsiteX278" fmla="*/ 1415415 w 4680489"/>
              <a:gd name="connsiteY278" fmla="*/ 1659987 h 4762395"/>
              <a:gd name="connsiteX279" fmla="*/ 2245409 w 4680489"/>
              <a:gd name="connsiteY279" fmla="*/ 1631852 h 4762395"/>
              <a:gd name="connsiteX280" fmla="*/ 2329815 w 4680489"/>
              <a:gd name="connsiteY280" fmla="*/ 1603717 h 4762395"/>
              <a:gd name="connsiteX281" fmla="*/ 2372018 w 4680489"/>
              <a:gd name="connsiteY281" fmla="*/ 1505243 h 4762395"/>
              <a:gd name="connsiteX282" fmla="*/ 2400154 w 4680489"/>
              <a:gd name="connsiteY282" fmla="*/ 1294227 h 4762395"/>
              <a:gd name="connsiteX283" fmla="*/ 2357951 w 4680489"/>
              <a:gd name="connsiteY283" fmla="*/ 956603 h 4762395"/>
              <a:gd name="connsiteX284" fmla="*/ 2329815 w 4680489"/>
              <a:gd name="connsiteY284" fmla="*/ 914400 h 4762395"/>
              <a:gd name="connsiteX285" fmla="*/ 2315747 w 4680489"/>
              <a:gd name="connsiteY285" fmla="*/ 858129 h 4762395"/>
              <a:gd name="connsiteX286" fmla="*/ 2259477 w 4680489"/>
              <a:gd name="connsiteY286" fmla="*/ 829993 h 4762395"/>
              <a:gd name="connsiteX287" fmla="*/ 2217274 w 4680489"/>
              <a:gd name="connsiteY287" fmla="*/ 787790 h 4762395"/>
              <a:gd name="connsiteX288" fmla="*/ 2161003 w 4680489"/>
              <a:gd name="connsiteY288" fmla="*/ 759655 h 4762395"/>
              <a:gd name="connsiteX289" fmla="*/ 2118800 w 4680489"/>
              <a:gd name="connsiteY289" fmla="*/ 731520 h 4762395"/>
              <a:gd name="connsiteX290" fmla="*/ 2231341 w 4680489"/>
              <a:gd name="connsiteY290" fmla="*/ 745587 h 4762395"/>
              <a:gd name="connsiteX291" fmla="*/ 2315747 w 4680489"/>
              <a:gd name="connsiteY291" fmla="*/ 787790 h 4762395"/>
              <a:gd name="connsiteX292" fmla="*/ 2540831 w 4680489"/>
              <a:gd name="connsiteY292" fmla="*/ 928467 h 4762395"/>
              <a:gd name="connsiteX293" fmla="*/ 2794049 w 4680489"/>
              <a:gd name="connsiteY293" fmla="*/ 1041009 h 4762395"/>
              <a:gd name="connsiteX294" fmla="*/ 2864387 w 4680489"/>
              <a:gd name="connsiteY294" fmla="*/ 1083212 h 4762395"/>
              <a:gd name="connsiteX295" fmla="*/ 2962861 w 4680489"/>
              <a:gd name="connsiteY295" fmla="*/ 1167618 h 4762395"/>
              <a:gd name="connsiteX296" fmla="*/ 2990997 w 4680489"/>
              <a:gd name="connsiteY296" fmla="*/ 1237957 h 4762395"/>
              <a:gd name="connsiteX297" fmla="*/ 3047267 w 4680489"/>
              <a:gd name="connsiteY297" fmla="*/ 1491175 h 4762395"/>
              <a:gd name="connsiteX298" fmla="*/ 3047267 w 4680489"/>
              <a:gd name="connsiteY298" fmla="*/ 2025747 h 4762395"/>
              <a:gd name="connsiteX299" fmla="*/ 3033200 w 4680489"/>
              <a:gd name="connsiteY299" fmla="*/ 2152357 h 4762395"/>
              <a:gd name="connsiteX300" fmla="*/ 2976929 w 4680489"/>
              <a:gd name="connsiteY300" fmla="*/ 2278966 h 4762395"/>
              <a:gd name="connsiteX301" fmla="*/ 2934726 w 4680489"/>
              <a:gd name="connsiteY301" fmla="*/ 2363372 h 4762395"/>
              <a:gd name="connsiteX302" fmla="*/ 2667440 w 4680489"/>
              <a:gd name="connsiteY302" fmla="*/ 2560320 h 4762395"/>
              <a:gd name="connsiteX303" fmla="*/ 2400154 w 4680489"/>
              <a:gd name="connsiteY303" fmla="*/ 2672861 h 4762395"/>
              <a:gd name="connsiteX304" fmla="*/ 2301680 w 4680489"/>
              <a:gd name="connsiteY304" fmla="*/ 2729132 h 4762395"/>
              <a:gd name="connsiteX305" fmla="*/ 2034394 w 4680489"/>
              <a:gd name="connsiteY305" fmla="*/ 2785403 h 4762395"/>
              <a:gd name="connsiteX306" fmla="*/ 1499821 w 4680489"/>
              <a:gd name="connsiteY306" fmla="*/ 2827606 h 4762395"/>
              <a:gd name="connsiteX307" fmla="*/ 1302874 w 4680489"/>
              <a:gd name="connsiteY307" fmla="*/ 2883877 h 4762395"/>
              <a:gd name="connsiteX308" fmla="*/ 1190332 w 4680489"/>
              <a:gd name="connsiteY308" fmla="*/ 2982350 h 4762395"/>
              <a:gd name="connsiteX309" fmla="*/ 1148129 w 4680489"/>
              <a:gd name="connsiteY309" fmla="*/ 3010486 h 4762395"/>
              <a:gd name="connsiteX310" fmla="*/ 1091858 w 4680489"/>
              <a:gd name="connsiteY310" fmla="*/ 3094892 h 4762395"/>
              <a:gd name="connsiteX311" fmla="*/ 1063723 w 4680489"/>
              <a:gd name="connsiteY311" fmla="*/ 3137095 h 4762395"/>
              <a:gd name="connsiteX312" fmla="*/ 1049655 w 4680489"/>
              <a:gd name="connsiteY312" fmla="*/ 3207433 h 4762395"/>
              <a:gd name="connsiteX313" fmla="*/ 1035587 w 4680489"/>
              <a:gd name="connsiteY313" fmla="*/ 3263704 h 4762395"/>
              <a:gd name="connsiteX314" fmla="*/ 1049655 w 4680489"/>
              <a:gd name="connsiteY314" fmla="*/ 3587261 h 4762395"/>
              <a:gd name="connsiteX315" fmla="*/ 1091858 w 4680489"/>
              <a:gd name="connsiteY315" fmla="*/ 3671667 h 4762395"/>
              <a:gd name="connsiteX316" fmla="*/ 1246603 w 4680489"/>
              <a:gd name="connsiteY316" fmla="*/ 3727938 h 4762395"/>
              <a:gd name="connsiteX317" fmla="*/ 1795243 w 4680489"/>
              <a:gd name="connsiteY317" fmla="*/ 3643532 h 4762395"/>
              <a:gd name="connsiteX318" fmla="*/ 2132867 w 4680489"/>
              <a:gd name="connsiteY318" fmla="*/ 3390313 h 4762395"/>
              <a:gd name="connsiteX319" fmla="*/ 2329815 w 4680489"/>
              <a:gd name="connsiteY319" fmla="*/ 3207433 h 4762395"/>
              <a:gd name="connsiteX320" fmla="*/ 2583034 w 4680489"/>
              <a:gd name="connsiteY320" fmla="*/ 3094892 h 4762395"/>
              <a:gd name="connsiteX321" fmla="*/ 2808117 w 4680489"/>
              <a:gd name="connsiteY321" fmla="*/ 3066757 h 4762395"/>
              <a:gd name="connsiteX322" fmla="*/ 3103538 w 4680489"/>
              <a:gd name="connsiteY322" fmla="*/ 3080824 h 4762395"/>
              <a:gd name="connsiteX323" fmla="*/ 3145741 w 4680489"/>
              <a:gd name="connsiteY323" fmla="*/ 3094892 h 4762395"/>
              <a:gd name="connsiteX324" fmla="*/ 3159809 w 4680489"/>
              <a:gd name="connsiteY324" fmla="*/ 3165230 h 4762395"/>
              <a:gd name="connsiteX325" fmla="*/ 3145741 w 4680489"/>
              <a:gd name="connsiteY325" fmla="*/ 3502855 h 4762395"/>
              <a:gd name="connsiteX326" fmla="*/ 3103538 w 4680489"/>
              <a:gd name="connsiteY326" fmla="*/ 3573193 h 4762395"/>
              <a:gd name="connsiteX327" fmla="*/ 2990997 w 4680489"/>
              <a:gd name="connsiteY327" fmla="*/ 3685735 h 4762395"/>
              <a:gd name="connsiteX328" fmla="*/ 2906591 w 4680489"/>
              <a:gd name="connsiteY328" fmla="*/ 3727938 h 4762395"/>
              <a:gd name="connsiteX329" fmla="*/ 2779981 w 4680489"/>
              <a:gd name="connsiteY329" fmla="*/ 3742006 h 4762395"/>
              <a:gd name="connsiteX330" fmla="*/ 2625237 w 4680489"/>
              <a:gd name="connsiteY330" fmla="*/ 3770141 h 4762395"/>
              <a:gd name="connsiteX331" fmla="*/ 2217274 w 4680489"/>
              <a:gd name="connsiteY331" fmla="*/ 3742006 h 4762395"/>
              <a:gd name="connsiteX332" fmla="*/ 1823378 w 4680489"/>
              <a:gd name="connsiteY332" fmla="*/ 3629464 h 4762395"/>
              <a:gd name="connsiteX333" fmla="*/ 1668634 w 4680489"/>
              <a:gd name="connsiteY333" fmla="*/ 3587261 h 4762395"/>
              <a:gd name="connsiteX334" fmla="*/ 1556092 w 4680489"/>
              <a:gd name="connsiteY334" fmla="*/ 3530990 h 4762395"/>
              <a:gd name="connsiteX335" fmla="*/ 1288806 w 4680489"/>
              <a:gd name="connsiteY335" fmla="*/ 3502855 h 4762395"/>
              <a:gd name="connsiteX336" fmla="*/ 1176264 w 4680489"/>
              <a:gd name="connsiteY336" fmla="*/ 3657600 h 4762395"/>
              <a:gd name="connsiteX337" fmla="*/ 1246603 w 4680489"/>
              <a:gd name="connsiteY337" fmla="*/ 3685735 h 4762395"/>
              <a:gd name="connsiteX338" fmla="*/ 1316941 w 4680489"/>
              <a:gd name="connsiteY338" fmla="*/ 3699803 h 4762395"/>
              <a:gd name="connsiteX339" fmla="*/ 1612363 w 4680489"/>
              <a:gd name="connsiteY339" fmla="*/ 3756073 h 4762395"/>
              <a:gd name="connsiteX340" fmla="*/ 1626431 w 4680489"/>
              <a:gd name="connsiteY340" fmla="*/ 3840480 h 4762395"/>
              <a:gd name="connsiteX341" fmla="*/ 1851514 w 4680489"/>
              <a:gd name="connsiteY341" fmla="*/ 4079630 h 4762395"/>
              <a:gd name="connsiteX342" fmla="*/ 1978123 w 4680489"/>
              <a:gd name="connsiteY342" fmla="*/ 4135901 h 4762395"/>
              <a:gd name="connsiteX343" fmla="*/ 2076597 w 4680489"/>
              <a:gd name="connsiteY343" fmla="*/ 4206240 h 4762395"/>
              <a:gd name="connsiteX344" fmla="*/ 2161003 w 4680489"/>
              <a:gd name="connsiteY344" fmla="*/ 4234375 h 4762395"/>
              <a:gd name="connsiteX345" fmla="*/ 2273544 w 4680489"/>
              <a:gd name="connsiteY345" fmla="*/ 4276578 h 4762395"/>
              <a:gd name="connsiteX346" fmla="*/ 2343883 w 4680489"/>
              <a:gd name="connsiteY346" fmla="*/ 4290646 h 4762395"/>
              <a:gd name="connsiteX347" fmla="*/ 3005064 w 4680489"/>
              <a:gd name="connsiteY347" fmla="*/ 4262510 h 4762395"/>
              <a:gd name="connsiteX348" fmla="*/ 3075403 w 4680489"/>
              <a:gd name="connsiteY348" fmla="*/ 4220307 h 4762395"/>
              <a:gd name="connsiteX349" fmla="*/ 3244215 w 4680489"/>
              <a:gd name="connsiteY349" fmla="*/ 3953021 h 4762395"/>
              <a:gd name="connsiteX350" fmla="*/ 3356757 w 4680489"/>
              <a:gd name="connsiteY350" fmla="*/ 3784209 h 4762395"/>
              <a:gd name="connsiteX351" fmla="*/ 3455231 w 4680489"/>
              <a:gd name="connsiteY351" fmla="*/ 3643532 h 4762395"/>
              <a:gd name="connsiteX352" fmla="*/ 3609975 w 4680489"/>
              <a:gd name="connsiteY352" fmla="*/ 3432517 h 4762395"/>
              <a:gd name="connsiteX353" fmla="*/ 3694381 w 4680489"/>
              <a:gd name="connsiteY353" fmla="*/ 3151163 h 4762395"/>
              <a:gd name="connsiteX354" fmla="*/ 3835058 w 4680489"/>
              <a:gd name="connsiteY354" fmla="*/ 2827606 h 4762395"/>
              <a:gd name="connsiteX355" fmla="*/ 3891329 w 4680489"/>
              <a:gd name="connsiteY355" fmla="*/ 2743200 h 4762395"/>
              <a:gd name="connsiteX356" fmla="*/ 3947600 w 4680489"/>
              <a:gd name="connsiteY356" fmla="*/ 2686929 h 4762395"/>
              <a:gd name="connsiteX357" fmla="*/ 3989803 w 4680489"/>
              <a:gd name="connsiteY357" fmla="*/ 2630658 h 4762395"/>
              <a:gd name="connsiteX358" fmla="*/ 4158615 w 4680489"/>
              <a:gd name="connsiteY358" fmla="*/ 2518117 h 4762395"/>
              <a:gd name="connsiteX359" fmla="*/ 4327427 w 4680489"/>
              <a:gd name="connsiteY359" fmla="*/ 2532184 h 4762395"/>
              <a:gd name="connsiteX360" fmla="*/ 4383698 w 4680489"/>
              <a:gd name="connsiteY360" fmla="*/ 2574387 h 4762395"/>
              <a:gd name="connsiteX361" fmla="*/ 4454037 w 4680489"/>
              <a:gd name="connsiteY361" fmla="*/ 2602523 h 4762395"/>
              <a:gd name="connsiteX362" fmla="*/ 4538443 w 4680489"/>
              <a:gd name="connsiteY362" fmla="*/ 2715064 h 4762395"/>
              <a:gd name="connsiteX363" fmla="*/ 4552511 w 4680489"/>
              <a:gd name="connsiteY363" fmla="*/ 2771335 h 4762395"/>
              <a:gd name="connsiteX364" fmla="*/ 4524375 w 4680489"/>
              <a:gd name="connsiteY364" fmla="*/ 2996418 h 4762395"/>
              <a:gd name="connsiteX365" fmla="*/ 4425901 w 4680489"/>
              <a:gd name="connsiteY365" fmla="*/ 3137095 h 4762395"/>
              <a:gd name="connsiteX366" fmla="*/ 4102344 w 4680489"/>
              <a:gd name="connsiteY366" fmla="*/ 3418449 h 4762395"/>
              <a:gd name="connsiteX367" fmla="*/ 4017938 w 4680489"/>
              <a:gd name="connsiteY367" fmla="*/ 3559126 h 4762395"/>
              <a:gd name="connsiteX368" fmla="*/ 3919464 w 4680489"/>
              <a:gd name="connsiteY368" fmla="*/ 3699803 h 4762395"/>
              <a:gd name="connsiteX369" fmla="*/ 3933532 w 4680489"/>
              <a:gd name="connsiteY369" fmla="*/ 3756073 h 4762395"/>
              <a:gd name="connsiteX370" fmla="*/ 4243021 w 4680489"/>
              <a:gd name="connsiteY370" fmla="*/ 3699803 h 4762395"/>
              <a:gd name="connsiteX371" fmla="*/ 4299292 w 4680489"/>
              <a:gd name="connsiteY371" fmla="*/ 3643532 h 4762395"/>
              <a:gd name="connsiteX372" fmla="*/ 4383698 w 4680489"/>
              <a:gd name="connsiteY372" fmla="*/ 3573193 h 4762395"/>
              <a:gd name="connsiteX373" fmla="*/ 4538443 w 4680489"/>
              <a:gd name="connsiteY373" fmla="*/ 3305907 h 4762395"/>
              <a:gd name="connsiteX374" fmla="*/ 4580646 w 4680489"/>
              <a:gd name="connsiteY374" fmla="*/ 3179298 h 4762395"/>
              <a:gd name="connsiteX375" fmla="*/ 4622849 w 4680489"/>
              <a:gd name="connsiteY375" fmla="*/ 2912012 h 4762395"/>
              <a:gd name="connsiteX376" fmla="*/ 4636917 w 4680489"/>
              <a:gd name="connsiteY376" fmla="*/ 2813538 h 4762395"/>
              <a:gd name="connsiteX377" fmla="*/ 4650984 w 4680489"/>
              <a:gd name="connsiteY377" fmla="*/ 2616590 h 4762395"/>
              <a:gd name="connsiteX378" fmla="*/ 4665052 w 4680489"/>
              <a:gd name="connsiteY378" fmla="*/ 2518117 h 4762395"/>
              <a:gd name="connsiteX379" fmla="*/ 4679120 w 4680489"/>
              <a:gd name="connsiteY379" fmla="*/ 2264898 h 4762395"/>
              <a:gd name="connsiteX380" fmla="*/ 4665052 w 4680489"/>
              <a:gd name="connsiteY380" fmla="*/ 1983544 h 4762395"/>
              <a:gd name="connsiteX381" fmla="*/ 4622849 w 4680489"/>
              <a:gd name="connsiteY381" fmla="*/ 1927273 h 4762395"/>
              <a:gd name="connsiteX382" fmla="*/ 4594714 w 4680489"/>
              <a:gd name="connsiteY382" fmla="*/ 1871003 h 4762395"/>
              <a:gd name="connsiteX383" fmla="*/ 4524375 w 4680489"/>
              <a:gd name="connsiteY383" fmla="*/ 1758461 h 4762395"/>
              <a:gd name="connsiteX384" fmla="*/ 4454037 w 4680489"/>
              <a:gd name="connsiteY384" fmla="*/ 1631852 h 4762395"/>
              <a:gd name="connsiteX385" fmla="*/ 4228954 w 4680489"/>
              <a:gd name="connsiteY385" fmla="*/ 1448972 h 4762395"/>
              <a:gd name="connsiteX386" fmla="*/ 4158615 w 4680489"/>
              <a:gd name="connsiteY386" fmla="*/ 1392701 h 4762395"/>
              <a:gd name="connsiteX387" fmla="*/ 4130480 w 4680489"/>
              <a:gd name="connsiteY387" fmla="*/ 1336430 h 4762395"/>
              <a:gd name="connsiteX388" fmla="*/ 4214886 w 4680489"/>
              <a:gd name="connsiteY388" fmla="*/ 1167618 h 4762395"/>
              <a:gd name="connsiteX389" fmla="*/ 4257089 w 4680489"/>
              <a:gd name="connsiteY389" fmla="*/ 1153550 h 4762395"/>
              <a:gd name="connsiteX390" fmla="*/ 4172683 w 4680489"/>
              <a:gd name="connsiteY390" fmla="*/ 1111347 h 4762395"/>
              <a:gd name="connsiteX391" fmla="*/ 4060141 w 4680489"/>
              <a:gd name="connsiteY391" fmla="*/ 1041009 h 4762395"/>
              <a:gd name="connsiteX392" fmla="*/ 3919464 w 4680489"/>
              <a:gd name="connsiteY392" fmla="*/ 787790 h 4762395"/>
              <a:gd name="connsiteX393" fmla="*/ 3849126 w 4680489"/>
              <a:gd name="connsiteY393" fmla="*/ 633046 h 4762395"/>
              <a:gd name="connsiteX394" fmla="*/ 3722517 w 4680489"/>
              <a:gd name="connsiteY394" fmla="*/ 478301 h 4762395"/>
              <a:gd name="connsiteX395" fmla="*/ 3708449 w 4680489"/>
              <a:gd name="connsiteY395" fmla="*/ 422030 h 4762395"/>
              <a:gd name="connsiteX396" fmla="*/ 3680314 w 4680489"/>
              <a:gd name="connsiteY396" fmla="*/ 379827 h 4762395"/>
              <a:gd name="connsiteX397" fmla="*/ 3708449 w 4680489"/>
              <a:gd name="connsiteY397" fmla="*/ 112541 h 4762395"/>
              <a:gd name="connsiteX398" fmla="*/ 3680314 w 4680489"/>
              <a:gd name="connsiteY398" fmla="*/ 56270 h 4762395"/>
              <a:gd name="connsiteX399" fmla="*/ 3638111 w 4680489"/>
              <a:gd name="connsiteY399" fmla="*/ 28135 h 4762395"/>
              <a:gd name="connsiteX400" fmla="*/ 3539637 w 4680489"/>
              <a:gd name="connsiteY400" fmla="*/ 0 h 4762395"/>
              <a:gd name="connsiteX401" fmla="*/ 3314554 w 4680489"/>
              <a:gd name="connsiteY401" fmla="*/ 56270 h 4762395"/>
              <a:gd name="connsiteX402" fmla="*/ 3131674 w 4680489"/>
              <a:gd name="connsiteY402" fmla="*/ 225083 h 4762395"/>
              <a:gd name="connsiteX403" fmla="*/ 2906591 w 4680489"/>
              <a:gd name="connsiteY403" fmla="*/ 393895 h 4762395"/>
              <a:gd name="connsiteX404" fmla="*/ 2808117 w 4680489"/>
              <a:gd name="connsiteY404" fmla="*/ 478301 h 4762395"/>
              <a:gd name="connsiteX405" fmla="*/ 2765914 w 4680489"/>
              <a:gd name="connsiteY405" fmla="*/ 492369 h 4762395"/>
              <a:gd name="connsiteX406" fmla="*/ 2653372 w 4680489"/>
              <a:gd name="connsiteY406" fmla="*/ 520504 h 4762395"/>
              <a:gd name="connsiteX407" fmla="*/ 2428289 w 4680489"/>
              <a:gd name="connsiteY407" fmla="*/ 506437 h 4762395"/>
              <a:gd name="connsiteX408" fmla="*/ 2372018 w 4680489"/>
              <a:gd name="connsiteY408" fmla="*/ 492369 h 4762395"/>
              <a:gd name="connsiteX409" fmla="*/ 1893717 w 4680489"/>
              <a:gd name="connsiteY409" fmla="*/ 562707 h 4762395"/>
              <a:gd name="connsiteX410" fmla="*/ 1499821 w 4680489"/>
              <a:gd name="connsiteY410" fmla="*/ 942535 h 4762395"/>
              <a:gd name="connsiteX411" fmla="*/ 1429483 w 4680489"/>
              <a:gd name="connsiteY411" fmla="*/ 1069144 h 4762395"/>
              <a:gd name="connsiteX412" fmla="*/ 1359144 w 4680489"/>
              <a:gd name="connsiteY412" fmla="*/ 1434904 h 4762395"/>
              <a:gd name="connsiteX413" fmla="*/ 1316941 w 4680489"/>
              <a:gd name="connsiteY413" fmla="*/ 1645920 h 4762395"/>
              <a:gd name="connsiteX414" fmla="*/ 1345077 w 4680489"/>
              <a:gd name="connsiteY414" fmla="*/ 1744393 h 4762395"/>
              <a:gd name="connsiteX415" fmla="*/ 1387280 w 4680489"/>
              <a:gd name="connsiteY415" fmla="*/ 1786597 h 4762395"/>
              <a:gd name="connsiteX416" fmla="*/ 1429483 w 4680489"/>
              <a:gd name="connsiteY416" fmla="*/ 1842867 h 4762395"/>
              <a:gd name="connsiteX417" fmla="*/ 1612363 w 4680489"/>
              <a:gd name="connsiteY417" fmla="*/ 2011680 h 4762395"/>
              <a:gd name="connsiteX418" fmla="*/ 1640498 w 4680489"/>
              <a:gd name="connsiteY418" fmla="*/ 2067950 h 4762395"/>
              <a:gd name="connsiteX419" fmla="*/ 1626431 w 4680489"/>
              <a:gd name="connsiteY419" fmla="*/ 2194560 h 4762395"/>
              <a:gd name="connsiteX420" fmla="*/ 1570160 w 4680489"/>
              <a:gd name="connsiteY420" fmla="*/ 2250830 h 4762395"/>
              <a:gd name="connsiteX421" fmla="*/ 1527957 w 4680489"/>
              <a:gd name="connsiteY421" fmla="*/ 2278966 h 4762395"/>
              <a:gd name="connsiteX422" fmla="*/ 1457618 w 4680489"/>
              <a:gd name="connsiteY422" fmla="*/ 2335237 h 4762395"/>
              <a:gd name="connsiteX423" fmla="*/ 1387280 w 4680489"/>
              <a:gd name="connsiteY423" fmla="*/ 2363372 h 4762395"/>
              <a:gd name="connsiteX424" fmla="*/ 1260671 w 4680489"/>
              <a:gd name="connsiteY424" fmla="*/ 2447778 h 4762395"/>
              <a:gd name="connsiteX425" fmla="*/ 1190332 w 4680489"/>
              <a:gd name="connsiteY425" fmla="*/ 2475913 h 4762395"/>
              <a:gd name="connsiteX426" fmla="*/ 923046 w 4680489"/>
              <a:gd name="connsiteY426" fmla="*/ 2504049 h 4762395"/>
              <a:gd name="connsiteX427" fmla="*/ 880843 w 4680489"/>
              <a:gd name="connsiteY427" fmla="*/ 2560320 h 4762395"/>
              <a:gd name="connsiteX428" fmla="*/ 852707 w 4680489"/>
              <a:gd name="connsiteY428" fmla="*/ 2588455 h 4762395"/>
              <a:gd name="connsiteX429" fmla="*/ 810504 w 4680489"/>
              <a:gd name="connsiteY429" fmla="*/ 2644726 h 4762395"/>
              <a:gd name="connsiteX430" fmla="*/ 796437 w 4680489"/>
              <a:gd name="connsiteY430" fmla="*/ 2700997 h 4762395"/>
              <a:gd name="connsiteX431" fmla="*/ 754234 w 4680489"/>
              <a:gd name="connsiteY431" fmla="*/ 2743200 h 4762395"/>
              <a:gd name="connsiteX432" fmla="*/ 726098 w 4680489"/>
              <a:gd name="connsiteY432" fmla="*/ 2799470 h 4762395"/>
              <a:gd name="connsiteX433" fmla="*/ 768301 w 4680489"/>
              <a:gd name="connsiteY433" fmla="*/ 3319975 h 4762395"/>
              <a:gd name="connsiteX434" fmla="*/ 852707 w 4680489"/>
              <a:gd name="connsiteY434" fmla="*/ 3404381 h 4762395"/>
              <a:gd name="connsiteX435" fmla="*/ 1148129 w 4680489"/>
              <a:gd name="connsiteY435" fmla="*/ 3587261 h 4762395"/>
              <a:gd name="connsiteX436" fmla="*/ 1274738 w 4680489"/>
              <a:gd name="connsiteY436" fmla="*/ 3657600 h 4762395"/>
              <a:gd name="connsiteX437" fmla="*/ 1457618 w 4680489"/>
              <a:gd name="connsiteY437" fmla="*/ 3713870 h 4762395"/>
              <a:gd name="connsiteX438" fmla="*/ 1232535 w 4680489"/>
              <a:gd name="connsiteY438" fmla="*/ 3967089 h 4762395"/>
              <a:gd name="connsiteX439" fmla="*/ 1176264 w 4680489"/>
              <a:gd name="connsiteY439" fmla="*/ 4037427 h 4762395"/>
              <a:gd name="connsiteX440" fmla="*/ 1063723 w 4680489"/>
              <a:gd name="connsiteY440" fmla="*/ 4164037 h 4762395"/>
              <a:gd name="connsiteX441" fmla="*/ 1035587 w 4680489"/>
              <a:gd name="connsiteY441" fmla="*/ 4248443 h 4762395"/>
              <a:gd name="connsiteX442" fmla="*/ 1007452 w 4680489"/>
              <a:gd name="connsiteY442" fmla="*/ 4501661 h 4762395"/>
              <a:gd name="connsiteX443" fmla="*/ 1035587 w 4680489"/>
              <a:gd name="connsiteY443" fmla="*/ 4726744 h 4762395"/>
              <a:gd name="connsiteX444" fmla="*/ 1162197 w 4680489"/>
              <a:gd name="connsiteY444" fmla="*/ 4740812 h 4762395"/>
              <a:gd name="connsiteX445" fmla="*/ 1415415 w 4680489"/>
              <a:gd name="connsiteY445" fmla="*/ 4726744 h 4762395"/>
              <a:gd name="connsiteX446" fmla="*/ 1556092 w 4680489"/>
              <a:gd name="connsiteY446" fmla="*/ 4698609 h 4762395"/>
              <a:gd name="connsiteX447" fmla="*/ 1738972 w 4680489"/>
              <a:gd name="connsiteY447" fmla="*/ 4670473 h 4762395"/>
              <a:gd name="connsiteX448" fmla="*/ 2062529 w 4680489"/>
              <a:gd name="connsiteY448" fmla="*/ 4572000 h 4762395"/>
              <a:gd name="connsiteX449" fmla="*/ 2259477 w 4680489"/>
              <a:gd name="connsiteY449" fmla="*/ 4487593 h 4762395"/>
              <a:gd name="connsiteX450" fmla="*/ 2442357 w 4680489"/>
              <a:gd name="connsiteY450" fmla="*/ 4431323 h 4762395"/>
              <a:gd name="connsiteX451" fmla="*/ 2568966 w 4680489"/>
              <a:gd name="connsiteY451" fmla="*/ 4417255 h 4762395"/>
              <a:gd name="connsiteX452" fmla="*/ 3384892 w 4680489"/>
              <a:gd name="connsiteY452" fmla="*/ 4403187 h 4762395"/>
              <a:gd name="connsiteX453" fmla="*/ 3441163 w 4680489"/>
              <a:gd name="connsiteY453" fmla="*/ 4360984 h 4762395"/>
              <a:gd name="connsiteX454" fmla="*/ 3511501 w 4680489"/>
              <a:gd name="connsiteY454" fmla="*/ 4318781 h 4762395"/>
              <a:gd name="connsiteX455" fmla="*/ 3539637 w 4680489"/>
              <a:gd name="connsiteY455" fmla="*/ 4276578 h 4762395"/>
              <a:gd name="connsiteX456" fmla="*/ 3638111 w 4680489"/>
              <a:gd name="connsiteY456" fmla="*/ 4220307 h 4762395"/>
              <a:gd name="connsiteX457" fmla="*/ 3708449 w 4680489"/>
              <a:gd name="connsiteY457" fmla="*/ 4164037 h 4762395"/>
              <a:gd name="connsiteX458" fmla="*/ 3778787 w 4680489"/>
              <a:gd name="connsiteY458" fmla="*/ 4121833 h 4762395"/>
              <a:gd name="connsiteX459" fmla="*/ 3877261 w 4680489"/>
              <a:gd name="connsiteY459" fmla="*/ 3953021 h 4762395"/>
              <a:gd name="connsiteX460" fmla="*/ 3905397 w 4680489"/>
              <a:gd name="connsiteY460" fmla="*/ 3868615 h 4762395"/>
              <a:gd name="connsiteX461" fmla="*/ 3933532 w 4680489"/>
              <a:gd name="connsiteY461" fmla="*/ 3742006 h 4762395"/>
              <a:gd name="connsiteX462" fmla="*/ 3947600 w 4680489"/>
              <a:gd name="connsiteY462" fmla="*/ 3699803 h 4762395"/>
              <a:gd name="connsiteX463" fmla="*/ 3933532 w 4680489"/>
              <a:gd name="connsiteY463" fmla="*/ 3601329 h 4762395"/>
              <a:gd name="connsiteX464" fmla="*/ 3694381 w 4680489"/>
              <a:gd name="connsiteY464" fmla="*/ 3334043 h 4762395"/>
              <a:gd name="connsiteX465" fmla="*/ 3469298 w 4680489"/>
              <a:gd name="connsiteY465" fmla="*/ 3165230 h 4762395"/>
              <a:gd name="connsiteX466" fmla="*/ 3483366 w 4680489"/>
              <a:gd name="connsiteY466" fmla="*/ 3108960 h 4762395"/>
              <a:gd name="connsiteX467" fmla="*/ 3891329 w 4680489"/>
              <a:gd name="connsiteY467" fmla="*/ 3080824 h 4762395"/>
              <a:gd name="connsiteX468" fmla="*/ 3933532 w 4680489"/>
              <a:gd name="connsiteY468" fmla="*/ 3151163 h 4762395"/>
              <a:gd name="connsiteX469" fmla="*/ 3947600 w 4680489"/>
              <a:gd name="connsiteY469" fmla="*/ 3488787 h 4762395"/>
              <a:gd name="connsiteX470" fmla="*/ 4144547 w 4680489"/>
              <a:gd name="connsiteY470" fmla="*/ 3460652 h 4762395"/>
              <a:gd name="connsiteX471" fmla="*/ 4299292 w 4680489"/>
              <a:gd name="connsiteY471" fmla="*/ 3362178 h 4762395"/>
              <a:gd name="connsiteX472" fmla="*/ 4411834 w 4680489"/>
              <a:gd name="connsiteY472" fmla="*/ 3165230 h 4762395"/>
              <a:gd name="connsiteX473" fmla="*/ 4454037 w 4680489"/>
              <a:gd name="connsiteY473" fmla="*/ 3080824 h 4762395"/>
              <a:gd name="connsiteX474" fmla="*/ 4425901 w 4680489"/>
              <a:gd name="connsiteY474" fmla="*/ 2405575 h 4762395"/>
              <a:gd name="connsiteX475" fmla="*/ 4299292 w 4680489"/>
              <a:gd name="connsiteY475" fmla="*/ 2180492 h 4762395"/>
              <a:gd name="connsiteX476" fmla="*/ 3961667 w 4680489"/>
              <a:gd name="connsiteY476" fmla="*/ 1885070 h 4762395"/>
              <a:gd name="connsiteX477" fmla="*/ 3820991 w 4680489"/>
              <a:gd name="connsiteY477" fmla="*/ 1800664 h 4762395"/>
              <a:gd name="connsiteX478" fmla="*/ 3539637 w 4680489"/>
              <a:gd name="connsiteY478" fmla="*/ 1631852 h 4762395"/>
              <a:gd name="connsiteX479" fmla="*/ 2583034 w 4680489"/>
              <a:gd name="connsiteY479" fmla="*/ 1702190 h 4762395"/>
              <a:gd name="connsiteX480" fmla="*/ 1654566 w 4680489"/>
              <a:gd name="connsiteY480" fmla="*/ 1899138 h 4762395"/>
              <a:gd name="connsiteX481" fmla="*/ 796437 w 4680489"/>
              <a:gd name="connsiteY481" fmla="*/ 2138289 h 4762395"/>
              <a:gd name="connsiteX482" fmla="*/ 501015 w 4680489"/>
              <a:gd name="connsiteY482" fmla="*/ 2264898 h 4762395"/>
              <a:gd name="connsiteX483" fmla="*/ 247797 w 4680489"/>
              <a:gd name="connsiteY483" fmla="*/ 2532184 h 4762395"/>
              <a:gd name="connsiteX484" fmla="*/ 177458 w 4680489"/>
              <a:gd name="connsiteY484" fmla="*/ 2644726 h 4762395"/>
              <a:gd name="connsiteX485" fmla="*/ 121187 w 4680489"/>
              <a:gd name="connsiteY485" fmla="*/ 2827606 h 4762395"/>
              <a:gd name="connsiteX486" fmla="*/ 107120 w 4680489"/>
              <a:gd name="connsiteY486" fmla="*/ 3657600 h 4762395"/>
              <a:gd name="connsiteX487" fmla="*/ 93052 w 4680489"/>
              <a:gd name="connsiteY487" fmla="*/ 3699803 h 4762395"/>
              <a:gd name="connsiteX488" fmla="*/ 64917 w 4680489"/>
              <a:gd name="connsiteY488" fmla="*/ 3756073 h 4762395"/>
              <a:gd name="connsiteX489" fmla="*/ 275932 w 4680489"/>
              <a:gd name="connsiteY489" fmla="*/ 3784209 h 4762395"/>
              <a:gd name="connsiteX490" fmla="*/ 374406 w 4680489"/>
              <a:gd name="connsiteY490" fmla="*/ 3798277 h 4762395"/>
              <a:gd name="connsiteX491" fmla="*/ 515083 w 4680489"/>
              <a:gd name="connsiteY491" fmla="*/ 3812344 h 4762395"/>
              <a:gd name="connsiteX492" fmla="*/ 683895 w 4680489"/>
              <a:gd name="connsiteY492" fmla="*/ 3784209 h 4762395"/>
              <a:gd name="connsiteX493" fmla="*/ 726098 w 4680489"/>
              <a:gd name="connsiteY493" fmla="*/ 3770141 h 4762395"/>
              <a:gd name="connsiteX494" fmla="*/ 754234 w 4680489"/>
              <a:gd name="connsiteY494" fmla="*/ 3742006 h 4762395"/>
              <a:gd name="connsiteX495" fmla="*/ 880843 w 4680489"/>
              <a:gd name="connsiteY495" fmla="*/ 3657600 h 4762395"/>
              <a:gd name="connsiteX496" fmla="*/ 894911 w 4680489"/>
              <a:gd name="connsiteY496" fmla="*/ 3615397 h 4762395"/>
              <a:gd name="connsiteX497" fmla="*/ 852707 w 4680489"/>
              <a:gd name="connsiteY497" fmla="*/ 3488787 h 4762395"/>
              <a:gd name="connsiteX498" fmla="*/ 824572 w 4680489"/>
              <a:gd name="connsiteY498" fmla="*/ 3348110 h 4762395"/>
              <a:gd name="connsiteX499" fmla="*/ 796437 w 4680489"/>
              <a:gd name="connsiteY499" fmla="*/ 3277772 h 4762395"/>
              <a:gd name="connsiteX500" fmla="*/ 894911 w 4680489"/>
              <a:gd name="connsiteY500" fmla="*/ 3024553 h 4762395"/>
              <a:gd name="connsiteX501" fmla="*/ 993384 w 4680489"/>
              <a:gd name="connsiteY501" fmla="*/ 2897944 h 4762395"/>
              <a:gd name="connsiteX502" fmla="*/ 1077791 w 4680489"/>
              <a:gd name="connsiteY502" fmla="*/ 2869809 h 4762395"/>
              <a:gd name="connsiteX503" fmla="*/ 1288806 w 4680489"/>
              <a:gd name="connsiteY503" fmla="*/ 2954215 h 4762395"/>
              <a:gd name="connsiteX504" fmla="*/ 1527957 w 4680489"/>
              <a:gd name="connsiteY504" fmla="*/ 3108960 h 4762395"/>
              <a:gd name="connsiteX505" fmla="*/ 1626431 w 4680489"/>
              <a:gd name="connsiteY505" fmla="*/ 3137095 h 4762395"/>
              <a:gd name="connsiteX506" fmla="*/ 1682701 w 4680489"/>
              <a:gd name="connsiteY506" fmla="*/ 3123027 h 4762395"/>
              <a:gd name="connsiteX507" fmla="*/ 1753040 w 4680489"/>
              <a:gd name="connsiteY507" fmla="*/ 3010486 h 4762395"/>
              <a:gd name="connsiteX508" fmla="*/ 1851514 w 4680489"/>
              <a:gd name="connsiteY508" fmla="*/ 2869809 h 4762395"/>
              <a:gd name="connsiteX509" fmla="*/ 2203206 w 4680489"/>
              <a:gd name="connsiteY509" fmla="*/ 2475913 h 4762395"/>
              <a:gd name="connsiteX510" fmla="*/ 2315747 w 4680489"/>
              <a:gd name="connsiteY510" fmla="*/ 2321169 h 4762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</a:cxnLst>
            <a:rect l="l" t="t" r="r" b="b"/>
            <a:pathLst>
              <a:path w="4680489" h="4762395">
                <a:moveTo>
                  <a:pt x="796437" y="689317"/>
                </a:moveTo>
                <a:cubicBezTo>
                  <a:pt x="862086" y="694006"/>
                  <a:pt x="943141" y="660871"/>
                  <a:pt x="993384" y="703384"/>
                </a:cubicBezTo>
                <a:cubicBezTo>
                  <a:pt x="1029360" y="733825"/>
                  <a:pt x="988559" y="797850"/>
                  <a:pt x="979317" y="844061"/>
                </a:cubicBezTo>
                <a:cubicBezTo>
                  <a:pt x="974365" y="868823"/>
                  <a:pt x="961860" y="891517"/>
                  <a:pt x="951181" y="914400"/>
                </a:cubicBezTo>
                <a:cubicBezTo>
                  <a:pt x="929010" y="961909"/>
                  <a:pt x="899251" y="1005988"/>
                  <a:pt x="880843" y="1055077"/>
                </a:cubicBezTo>
                <a:cubicBezTo>
                  <a:pt x="802111" y="1265030"/>
                  <a:pt x="879238" y="1091407"/>
                  <a:pt x="796437" y="1223889"/>
                </a:cubicBezTo>
                <a:cubicBezTo>
                  <a:pt x="745442" y="1305480"/>
                  <a:pt x="798083" y="1260305"/>
                  <a:pt x="726098" y="1308295"/>
                </a:cubicBezTo>
                <a:cubicBezTo>
                  <a:pt x="716720" y="1322363"/>
                  <a:pt x="708966" y="1337661"/>
                  <a:pt x="697963" y="1350498"/>
                </a:cubicBezTo>
                <a:cubicBezTo>
                  <a:pt x="680700" y="1370638"/>
                  <a:pt x="656904" y="1385038"/>
                  <a:pt x="641692" y="1406769"/>
                </a:cubicBezTo>
                <a:cubicBezTo>
                  <a:pt x="614259" y="1445959"/>
                  <a:pt x="583006" y="1528972"/>
                  <a:pt x="571354" y="1575581"/>
                </a:cubicBezTo>
                <a:cubicBezTo>
                  <a:pt x="564436" y="1603253"/>
                  <a:pt x="561975" y="1631852"/>
                  <a:pt x="557286" y="1659987"/>
                </a:cubicBezTo>
                <a:cubicBezTo>
                  <a:pt x="590192" y="1813551"/>
                  <a:pt x="550350" y="1945432"/>
                  <a:pt x="768301" y="1842867"/>
                </a:cubicBezTo>
                <a:cubicBezTo>
                  <a:pt x="816061" y="1820392"/>
                  <a:pt x="889550" y="1626253"/>
                  <a:pt x="908978" y="1603717"/>
                </a:cubicBezTo>
                <a:cubicBezTo>
                  <a:pt x="1001492" y="1496400"/>
                  <a:pt x="1186278" y="1322383"/>
                  <a:pt x="1331009" y="1237957"/>
                </a:cubicBezTo>
                <a:cubicBezTo>
                  <a:pt x="1394409" y="1200974"/>
                  <a:pt x="1462308" y="1172308"/>
                  <a:pt x="1527957" y="1139483"/>
                </a:cubicBezTo>
                <a:cubicBezTo>
                  <a:pt x="1527962" y="1139480"/>
                  <a:pt x="1640492" y="1083213"/>
                  <a:pt x="1640498" y="1083212"/>
                </a:cubicBezTo>
                <a:cubicBezTo>
                  <a:pt x="1762195" y="1062929"/>
                  <a:pt x="1696601" y="1072682"/>
                  <a:pt x="1837446" y="1055077"/>
                </a:cubicBezTo>
                <a:cubicBezTo>
                  <a:pt x="1874960" y="1059766"/>
                  <a:pt x="1913776" y="1058281"/>
                  <a:pt x="1949987" y="1069144"/>
                </a:cubicBezTo>
                <a:cubicBezTo>
                  <a:pt x="1962691" y="1072955"/>
                  <a:pt x="1977106" y="1084056"/>
                  <a:pt x="1978123" y="1097280"/>
                </a:cubicBezTo>
                <a:cubicBezTo>
                  <a:pt x="1986304" y="1203634"/>
                  <a:pt x="1957137" y="1300164"/>
                  <a:pt x="1907784" y="1392701"/>
                </a:cubicBezTo>
                <a:cubicBezTo>
                  <a:pt x="1885296" y="1434867"/>
                  <a:pt x="1728547" y="1693399"/>
                  <a:pt x="1668634" y="1786597"/>
                </a:cubicBezTo>
                <a:cubicBezTo>
                  <a:pt x="1650349" y="1815041"/>
                  <a:pt x="1626096" y="1840103"/>
                  <a:pt x="1612363" y="1871003"/>
                </a:cubicBezTo>
                <a:cubicBezTo>
                  <a:pt x="1491355" y="2143269"/>
                  <a:pt x="1616910" y="1846396"/>
                  <a:pt x="1513889" y="2138289"/>
                </a:cubicBezTo>
                <a:cubicBezTo>
                  <a:pt x="1477604" y="2241098"/>
                  <a:pt x="1468363" y="2221921"/>
                  <a:pt x="1443551" y="2321169"/>
                </a:cubicBezTo>
                <a:cubicBezTo>
                  <a:pt x="1436633" y="2348841"/>
                  <a:pt x="1435671" y="2377731"/>
                  <a:pt x="1429483" y="2405575"/>
                </a:cubicBezTo>
                <a:cubicBezTo>
                  <a:pt x="1426266" y="2420051"/>
                  <a:pt x="1419012" y="2433392"/>
                  <a:pt x="1415415" y="2447778"/>
                </a:cubicBezTo>
                <a:cubicBezTo>
                  <a:pt x="1409616" y="2470975"/>
                  <a:pt x="1406036" y="2494671"/>
                  <a:pt x="1401347" y="2518117"/>
                </a:cubicBezTo>
                <a:cubicBezTo>
                  <a:pt x="1474226" y="2542408"/>
                  <a:pt x="1452044" y="2548995"/>
                  <a:pt x="1527957" y="2447778"/>
                </a:cubicBezTo>
                <a:cubicBezTo>
                  <a:pt x="1616929" y="2329149"/>
                  <a:pt x="1696769" y="2203938"/>
                  <a:pt x="1781175" y="2082018"/>
                </a:cubicBezTo>
                <a:cubicBezTo>
                  <a:pt x="1809548" y="2041034"/>
                  <a:pt x="1848510" y="2008401"/>
                  <a:pt x="1879649" y="1969477"/>
                </a:cubicBezTo>
                <a:cubicBezTo>
                  <a:pt x="2010691" y="1805675"/>
                  <a:pt x="1897227" y="1923762"/>
                  <a:pt x="1992191" y="1828800"/>
                </a:cubicBezTo>
                <a:cubicBezTo>
                  <a:pt x="1987502" y="1786597"/>
                  <a:pt x="1982348" y="1744442"/>
                  <a:pt x="1978123" y="1702190"/>
                </a:cubicBezTo>
                <a:cubicBezTo>
                  <a:pt x="1968280" y="1603762"/>
                  <a:pt x="1949987" y="1406769"/>
                  <a:pt x="1949987" y="1406769"/>
                </a:cubicBezTo>
                <a:cubicBezTo>
                  <a:pt x="1954676" y="1322363"/>
                  <a:pt x="1948090" y="1236565"/>
                  <a:pt x="1964055" y="1153550"/>
                </a:cubicBezTo>
                <a:cubicBezTo>
                  <a:pt x="1980270" y="1069233"/>
                  <a:pt x="2063392" y="996115"/>
                  <a:pt x="2104732" y="928467"/>
                </a:cubicBezTo>
                <a:cubicBezTo>
                  <a:pt x="2132070" y="883732"/>
                  <a:pt x="2146590" y="831806"/>
                  <a:pt x="2175071" y="787790"/>
                </a:cubicBezTo>
                <a:cubicBezTo>
                  <a:pt x="2206133" y="739785"/>
                  <a:pt x="2272230" y="676564"/>
                  <a:pt x="2315747" y="633046"/>
                </a:cubicBezTo>
                <a:cubicBezTo>
                  <a:pt x="2414221" y="642424"/>
                  <a:pt x="2515415" y="636356"/>
                  <a:pt x="2611169" y="661181"/>
                </a:cubicBezTo>
                <a:cubicBezTo>
                  <a:pt x="2646621" y="670372"/>
                  <a:pt x="2666777" y="708893"/>
                  <a:pt x="2695575" y="731520"/>
                </a:cubicBezTo>
                <a:cubicBezTo>
                  <a:pt x="2983829" y="958005"/>
                  <a:pt x="2652873" y="682468"/>
                  <a:pt x="2892523" y="900332"/>
                </a:cubicBezTo>
                <a:cubicBezTo>
                  <a:pt x="3003964" y="1001642"/>
                  <a:pt x="2927046" y="908850"/>
                  <a:pt x="3005064" y="1012873"/>
                </a:cubicBezTo>
                <a:cubicBezTo>
                  <a:pt x="3014443" y="1041009"/>
                  <a:pt x="3035475" y="1067710"/>
                  <a:pt x="3033200" y="1097280"/>
                </a:cubicBezTo>
                <a:cubicBezTo>
                  <a:pt x="3016483" y="1314592"/>
                  <a:pt x="3036622" y="1246127"/>
                  <a:pt x="2962861" y="1448972"/>
                </a:cubicBezTo>
                <a:cubicBezTo>
                  <a:pt x="2945602" y="1496436"/>
                  <a:pt x="2937150" y="1549439"/>
                  <a:pt x="2906591" y="1589649"/>
                </a:cubicBezTo>
                <a:cubicBezTo>
                  <a:pt x="2846401" y="1668846"/>
                  <a:pt x="2765914" y="1730326"/>
                  <a:pt x="2695575" y="1800664"/>
                </a:cubicBezTo>
                <a:lnTo>
                  <a:pt x="2597101" y="1899138"/>
                </a:lnTo>
                <a:cubicBezTo>
                  <a:pt x="2542943" y="1953296"/>
                  <a:pt x="2565933" y="1924788"/>
                  <a:pt x="2526763" y="1983544"/>
                </a:cubicBezTo>
                <a:cubicBezTo>
                  <a:pt x="2550209" y="2002301"/>
                  <a:pt x="2571165" y="2024686"/>
                  <a:pt x="2597101" y="2039815"/>
                </a:cubicBezTo>
                <a:cubicBezTo>
                  <a:pt x="2665782" y="2079879"/>
                  <a:pt x="2731673" y="2092166"/>
                  <a:pt x="2808117" y="2110153"/>
                </a:cubicBezTo>
                <a:cubicBezTo>
                  <a:pt x="2850200" y="2120055"/>
                  <a:pt x="2892523" y="2128910"/>
                  <a:pt x="2934726" y="2138289"/>
                </a:cubicBezTo>
                <a:cubicBezTo>
                  <a:pt x="3014443" y="2128910"/>
                  <a:pt x="3098869" y="2138728"/>
                  <a:pt x="3173877" y="2110153"/>
                </a:cubicBezTo>
                <a:cubicBezTo>
                  <a:pt x="3205476" y="2098115"/>
                  <a:pt x="3213725" y="2055306"/>
                  <a:pt x="3230147" y="2025747"/>
                </a:cubicBezTo>
                <a:cubicBezTo>
                  <a:pt x="3237348" y="2012784"/>
                  <a:pt x="3238192" y="1997095"/>
                  <a:pt x="3244215" y="1983544"/>
                </a:cubicBezTo>
                <a:cubicBezTo>
                  <a:pt x="3277393" y="1908895"/>
                  <a:pt x="3277884" y="1911939"/>
                  <a:pt x="3314554" y="1856935"/>
                </a:cubicBezTo>
                <a:cubicBezTo>
                  <a:pt x="3373918" y="1678842"/>
                  <a:pt x="3377413" y="1720178"/>
                  <a:pt x="3342689" y="1477107"/>
                </a:cubicBezTo>
                <a:cubicBezTo>
                  <a:pt x="3340298" y="1460370"/>
                  <a:pt x="3323932" y="1448972"/>
                  <a:pt x="3314554" y="1434904"/>
                </a:cubicBezTo>
                <a:cubicBezTo>
                  <a:pt x="3277584" y="1287028"/>
                  <a:pt x="3333014" y="1455120"/>
                  <a:pt x="3258283" y="1350498"/>
                </a:cubicBezTo>
                <a:cubicBezTo>
                  <a:pt x="3247766" y="1335775"/>
                  <a:pt x="3224552" y="1263374"/>
                  <a:pt x="3216080" y="1237957"/>
                </a:cubicBezTo>
                <a:cubicBezTo>
                  <a:pt x="3220769" y="1214511"/>
                  <a:pt x="3214402" y="1185613"/>
                  <a:pt x="3230147" y="1167618"/>
                </a:cubicBezTo>
                <a:cubicBezTo>
                  <a:pt x="3300914" y="1086741"/>
                  <a:pt x="3476439" y="1135533"/>
                  <a:pt x="3539637" y="1139483"/>
                </a:cubicBezTo>
                <a:cubicBezTo>
                  <a:pt x="3563083" y="1153551"/>
                  <a:pt x="3587725" y="1165794"/>
                  <a:pt x="3609975" y="1181686"/>
                </a:cubicBezTo>
                <a:cubicBezTo>
                  <a:pt x="3620768" y="1189395"/>
                  <a:pt x="3627754" y="1201536"/>
                  <a:pt x="3638111" y="1209821"/>
                </a:cubicBezTo>
                <a:cubicBezTo>
                  <a:pt x="3651313" y="1220383"/>
                  <a:pt x="3666246" y="1228578"/>
                  <a:pt x="3680314" y="1237957"/>
                </a:cubicBezTo>
                <a:cubicBezTo>
                  <a:pt x="3685003" y="1252025"/>
                  <a:pt x="3686752" y="1267445"/>
                  <a:pt x="3694381" y="1280160"/>
                </a:cubicBezTo>
                <a:cubicBezTo>
                  <a:pt x="3701205" y="1291533"/>
                  <a:pt x="3716586" y="1296432"/>
                  <a:pt x="3722517" y="1308295"/>
                </a:cubicBezTo>
                <a:cubicBezTo>
                  <a:pt x="3731164" y="1325588"/>
                  <a:pt x="3731895" y="1345809"/>
                  <a:pt x="3736584" y="1364566"/>
                </a:cubicBezTo>
                <a:cubicBezTo>
                  <a:pt x="3727206" y="1477107"/>
                  <a:pt x="3735839" y="1592630"/>
                  <a:pt x="3708449" y="1702190"/>
                </a:cubicBezTo>
                <a:cubicBezTo>
                  <a:pt x="3688104" y="1783569"/>
                  <a:pt x="3617978" y="1846345"/>
                  <a:pt x="3595907" y="1927273"/>
                </a:cubicBezTo>
                <a:cubicBezTo>
                  <a:pt x="3543757" y="2118492"/>
                  <a:pt x="3580230" y="2035597"/>
                  <a:pt x="3497434" y="2180492"/>
                </a:cubicBezTo>
                <a:cubicBezTo>
                  <a:pt x="3492745" y="2208627"/>
                  <a:pt x="3469215" y="2240133"/>
                  <a:pt x="3483366" y="2264898"/>
                </a:cubicBezTo>
                <a:cubicBezTo>
                  <a:pt x="3495229" y="2285658"/>
                  <a:pt x="3529794" y="2278966"/>
                  <a:pt x="3553704" y="2278966"/>
                </a:cubicBezTo>
                <a:cubicBezTo>
                  <a:pt x="3602903" y="2278966"/>
                  <a:pt x="3693123" y="2249180"/>
                  <a:pt x="3736584" y="2236763"/>
                </a:cubicBezTo>
                <a:cubicBezTo>
                  <a:pt x="3784916" y="2206238"/>
                  <a:pt x="4034645" y="2058497"/>
                  <a:pt x="4116412" y="1983544"/>
                </a:cubicBezTo>
                <a:cubicBezTo>
                  <a:pt x="4138546" y="1963255"/>
                  <a:pt x="4153143" y="1936003"/>
                  <a:pt x="4172683" y="1913206"/>
                </a:cubicBezTo>
                <a:cubicBezTo>
                  <a:pt x="4181315" y="1903136"/>
                  <a:pt x="4193461" y="1896106"/>
                  <a:pt x="4200818" y="1885070"/>
                </a:cubicBezTo>
                <a:cubicBezTo>
                  <a:pt x="4212451" y="1867621"/>
                  <a:pt x="4219575" y="1847557"/>
                  <a:pt x="4228954" y="1828800"/>
                </a:cubicBezTo>
                <a:cubicBezTo>
                  <a:pt x="4212810" y="1707723"/>
                  <a:pt x="4159354" y="1459908"/>
                  <a:pt x="4243021" y="1350498"/>
                </a:cubicBezTo>
                <a:cubicBezTo>
                  <a:pt x="4272070" y="1312511"/>
                  <a:pt x="4336806" y="1369255"/>
                  <a:pt x="4383698" y="1378633"/>
                </a:cubicBezTo>
                <a:cubicBezTo>
                  <a:pt x="4464336" y="1499591"/>
                  <a:pt x="4367655" y="1346548"/>
                  <a:pt x="4425901" y="1463040"/>
                </a:cubicBezTo>
                <a:cubicBezTo>
                  <a:pt x="4433462" y="1478162"/>
                  <a:pt x="4446476" y="1490121"/>
                  <a:pt x="4454037" y="1505243"/>
                </a:cubicBezTo>
                <a:cubicBezTo>
                  <a:pt x="4480523" y="1558214"/>
                  <a:pt x="4482808" y="1578124"/>
                  <a:pt x="4496240" y="1631852"/>
                </a:cubicBezTo>
                <a:cubicBezTo>
                  <a:pt x="4491551" y="1730326"/>
                  <a:pt x="4499305" y="1830188"/>
                  <a:pt x="4482172" y="1927273"/>
                </a:cubicBezTo>
                <a:cubicBezTo>
                  <a:pt x="4470822" y="1991593"/>
                  <a:pt x="4441043" y="2051735"/>
                  <a:pt x="4411834" y="2110153"/>
                </a:cubicBezTo>
                <a:cubicBezTo>
                  <a:pt x="4361112" y="2211597"/>
                  <a:pt x="4327324" y="2329703"/>
                  <a:pt x="4243021" y="2405575"/>
                </a:cubicBezTo>
                <a:cubicBezTo>
                  <a:pt x="3884825" y="2727951"/>
                  <a:pt x="4327882" y="2320713"/>
                  <a:pt x="3961667" y="2686929"/>
                </a:cubicBezTo>
                <a:cubicBezTo>
                  <a:pt x="3904756" y="2743840"/>
                  <a:pt x="3766118" y="2864187"/>
                  <a:pt x="3694381" y="2912012"/>
                </a:cubicBezTo>
                <a:cubicBezTo>
                  <a:pt x="3654211" y="2938792"/>
                  <a:pt x="3610954" y="2960759"/>
                  <a:pt x="3567772" y="2982350"/>
                </a:cubicBezTo>
                <a:cubicBezTo>
                  <a:pt x="3535830" y="2998321"/>
                  <a:pt x="3503944" y="3015891"/>
                  <a:pt x="3469298" y="3024553"/>
                </a:cubicBezTo>
                <a:cubicBezTo>
                  <a:pt x="3426625" y="3035221"/>
                  <a:pt x="3153554" y="3052131"/>
                  <a:pt x="3145741" y="3052689"/>
                </a:cubicBezTo>
                <a:cubicBezTo>
                  <a:pt x="2976929" y="3048000"/>
                  <a:pt x="2807518" y="3053573"/>
                  <a:pt x="2639304" y="3038621"/>
                </a:cubicBezTo>
                <a:cubicBezTo>
                  <a:pt x="2594993" y="3034682"/>
                  <a:pt x="2555116" y="3009814"/>
                  <a:pt x="2512695" y="2996418"/>
                </a:cubicBezTo>
                <a:cubicBezTo>
                  <a:pt x="2466010" y="2981676"/>
                  <a:pt x="2417768" y="2971643"/>
                  <a:pt x="2372018" y="2954215"/>
                </a:cubicBezTo>
                <a:cubicBezTo>
                  <a:pt x="2184795" y="2882892"/>
                  <a:pt x="2253583" y="2882193"/>
                  <a:pt x="2062529" y="2827606"/>
                </a:cubicBezTo>
                <a:cubicBezTo>
                  <a:pt x="2016548" y="2814468"/>
                  <a:pt x="1968744" y="2808849"/>
                  <a:pt x="1921852" y="2799470"/>
                </a:cubicBezTo>
                <a:cubicBezTo>
                  <a:pt x="1889027" y="2780713"/>
                  <a:pt x="1858127" y="2758092"/>
                  <a:pt x="1823378" y="2743200"/>
                </a:cubicBezTo>
                <a:cubicBezTo>
                  <a:pt x="1792000" y="2729752"/>
                  <a:pt x="1757533" y="2725104"/>
                  <a:pt x="1724904" y="2715064"/>
                </a:cubicBezTo>
                <a:cubicBezTo>
                  <a:pt x="1492381" y="2643518"/>
                  <a:pt x="1825578" y="2736716"/>
                  <a:pt x="1513889" y="2658793"/>
                </a:cubicBezTo>
                <a:cubicBezTo>
                  <a:pt x="1480770" y="2650513"/>
                  <a:pt x="1448795" y="2637811"/>
                  <a:pt x="1415415" y="2630658"/>
                </a:cubicBezTo>
                <a:cubicBezTo>
                  <a:pt x="1287134" y="2603169"/>
                  <a:pt x="1332371" y="2633309"/>
                  <a:pt x="1190332" y="2588455"/>
                </a:cubicBezTo>
                <a:cubicBezTo>
                  <a:pt x="1142172" y="2573246"/>
                  <a:pt x="1097568" y="2548154"/>
                  <a:pt x="1049655" y="2532184"/>
                </a:cubicBezTo>
                <a:cubicBezTo>
                  <a:pt x="989110" y="2512003"/>
                  <a:pt x="1021838" y="2521714"/>
                  <a:pt x="951181" y="2504049"/>
                </a:cubicBezTo>
                <a:cubicBezTo>
                  <a:pt x="937113" y="2494670"/>
                  <a:pt x="924100" y="2483474"/>
                  <a:pt x="908978" y="2475913"/>
                </a:cubicBezTo>
                <a:cubicBezTo>
                  <a:pt x="886392" y="2464620"/>
                  <a:pt x="862284" y="2456645"/>
                  <a:pt x="838640" y="2447778"/>
                </a:cubicBezTo>
                <a:cubicBezTo>
                  <a:pt x="810274" y="2437141"/>
                  <a:pt x="768866" y="2424861"/>
                  <a:pt x="740166" y="2419643"/>
                </a:cubicBezTo>
                <a:cubicBezTo>
                  <a:pt x="707543" y="2413712"/>
                  <a:pt x="674594" y="2409688"/>
                  <a:pt x="641692" y="2405575"/>
                </a:cubicBezTo>
                <a:cubicBezTo>
                  <a:pt x="599557" y="2400308"/>
                  <a:pt x="557255" y="2396468"/>
                  <a:pt x="515083" y="2391507"/>
                </a:cubicBezTo>
                <a:lnTo>
                  <a:pt x="402541" y="2377440"/>
                </a:lnTo>
                <a:cubicBezTo>
                  <a:pt x="318135" y="2382129"/>
                  <a:pt x="231076" y="2369993"/>
                  <a:pt x="149323" y="2391507"/>
                </a:cubicBezTo>
                <a:cubicBezTo>
                  <a:pt x="130625" y="2396427"/>
                  <a:pt x="134611" y="2428454"/>
                  <a:pt x="135255" y="2447778"/>
                </a:cubicBezTo>
                <a:cubicBezTo>
                  <a:pt x="152000" y="2950114"/>
                  <a:pt x="79027" y="2708079"/>
                  <a:pt x="205594" y="2855741"/>
                </a:cubicBezTo>
                <a:cubicBezTo>
                  <a:pt x="220853" y="2873543"/>
                  <a:pt x="227214" y="2900785"/>
                  <a:pt x="247797" y="2912012"/>
                </a:cubicBezTo>
                <a:cubicBezTo>
                  <a:pt x="281744" y="2930528"/>
                  <a:pt x="322824" y="2930769"/>
                  <a:pt x="360338" y="2940147"/>
                </a:cubicBezTo>
                <a:lnTo>
                  <a:pt x="838640" y="2926080"/>
                </a:lnTo>
                <a:cubicBezTo>
                  <a:pt x="876403" y="2924282"/>
                  <a:pt x="913375" y="2912012"/>
                  <a:pt x="951181" y="2912012"/>
                </a:cubicBezTo>
                <a:cubicBezTo>
                  <a:pt x="1087249" y="2912012"/>
                  <a:pt x="1223156" y="2921391"/>
                  <a:pt x="1359144" y="2926080"/>
                </a:cubicBezTo>
                <a:cubicBezTo>
                  <a:pt x="1449725" y="2956274"/>
                  <a:pt x="1478850" y="2945011"/>
                  <a:pt x="1527957" y="3010486"/>
                </a:cubicBezTo>
                <a:cubicBezTo>
                  <a:pt x="1544363" y="3032360"/>
                  <a:pt x="1556881" y="3056922"/>
                  <a:pt x="1570160" y="3080824"/>
                </a:cubicBezTo>
                <a:cubicBezTo>
                  <a:pt x="1580344" y="3099156"/>
                  <a:pt x="1588917" y="3118338"/>
                  <a:pt x="1598295" y="3137095"/>
                </a:cubicBezTo>
                <a:cubicBezTo>
                  <a:pt x="1602984" y="3165230"/>
                  <a:pt x="1612363" y="3192978"/>
                  <a:pt x="1612363" y="3221501"/>
                </a:cubicBezTo>
                <a:cubicBezTo>
                  <a:pt x="1612363" y="3287318"/>
                  <a:pt x="1620200" y="3356385"/>
                  <a:pt x="1598295" y="3418449"/>
                </a:cubicBezTo>
                <a:cubicBezTo>
                  <a:pt x="1589195" y="3444233"/>
                  <a:pt x="1553559" y="3451051"/>
                  <a:pt x="1527957" y="3460652"/>
                </a:cubicBezTo>
                <a:cubicBezTo>
                  <a:pt x="1477896" y="3479425"/>
                  <a:pt x="1424794" y="3488787"/>
                  <a:pt x="1373212" y="3502855"/>
                </a:cubicBezTo>
                <a:cubicBezTo>
                  <a:pt x="1223157" y="3498166"/>
                  <a:pt x="1068899" y="3524361"/>
                  <a:pt x="923046" y="3488787"/>
                </a:cubicBezTo>
                <a:cubicBezTo>
                  <a:pt x="865062" y="3474644"/>
                  <a:pt x="828712" y="3412383"/>
                  <a:pt x="796437" y="3362178"/>
                </a:cubicBezTo>
                <a:cubicBezTo>
                  <a:pt x="694833" y="3204128"/>
                  <a:pt x="616629" y="2941946"/>
                  <a:pt x="557286" y="2771335"/>
                </a:cubicBezTo>
                <a:cubicBezTo>
                  <a:pt x="543218" y="2672861"/>
                  <a:pt x="512070" y="2575341"/>
                  <a:pt x="515083" y="2475913"/>
                </a:cubicBezTo>
                <a:cubicBezTo>
                  <a:pt x="525370" y="2136425"/>
                  <a:pt x="515260" y="1942780"/>
                  <a:pt x="655760" y="1688123"/>
                </a:cubicBezTo>
                <a:cubicBezTo>
                  <a:pt x="703546" y="1601511"/>
                  <a:pt x="724618" y="1483982"/>
                  <a:pt x="810504" y="1434904"/>
                </a:cubicBezTo>
                <a:cubicBezTo>
                  <a:pt x="934728" y="1363919"/>
                  <a:pt x="873112" y="1390588"/>
                  <a:pt x="993384" y="1350498"/>
                </a:cubicBezTo>
                <a:cubicBezTo>
                  <a:pt x="1077790" y="1355187"/>
                  <a:pt x="1166658" y="1337085"/>
                  <a:pt x="1246603" y="1364566"/>
                </a:cubicBezTo>
                <a:cubicBezTo>
                  <a:pt x="1322898" y="1390792"/>
                  <a:pt x="1381573" y="1453595"/>
                  <a:pt x="1443551" y="1505243"/>
                </a:cubicBezTo>
                <a:cubicBezTo>
                  <a:pt x="1471686" y="1528689"/>
                  <a:pt x="1502060" y="1549684"/>
                  <a:pt x="1527957" y="1575581"/>
                </a:cubicBezTo>
                <a:cubicBezTo>
                  <a:pt x="1544536" y="1592160"/>
                  <a:pt x="1556714" y="1612644"/>
                  <a:pt x="1570160" y="1631852"/>
                </a:cubicBezTo>
                <a:cubicBezTo>
                  <a:pt x="1626603" y="1712484"/>
                  <a:pt x="1647452" y="1742995"/>
                  <a:pt x="1682701" y="1842867"/>
                </a:cubicBezTo>
                <a:cubicBezTo>
                  <a:pt x="1695571" y="1879331"/>
                  <a:pt x="1698609" y="1918725"/>
                  <a:pt x="1710837" y="1955409"/>
                </a:cubicBezTo>
                <a:cubicBezTo>
                  <a:pt x="1722130" y="1989289"/>
                  <a:pt x="1738075" y="2021458"/>
                  <a:pt x="1753040" y="2053883"/>
                </a:cubicBezTo>
                <a:cubicBezTo>
                  <a:pt x="1772275" y="2095558"/>
                  <a:pt x="1809652" y="2169716"/>
                  <a:pt x="1837446" y="2208627"/>
                </a:cubicBezTo>
                <a:cubicBezTo>
                  <a:pt x="1958187" y="2377664"/>
                  <a:pt x="1924206" y="2327128"/>
                  <a:pt x="2118800" y="2461846"/>
                </a:cubicBezTo>
                <a:lnTo>
                  <a:pt x="2118800" y="2461846"/>
                </a:lnTo>
                <a:cubicBezTo>
                  <a:pt x="2174938" y="2529212"/>
                  <a:pt x="2195315" y="2558844"/>
                  <a:pt x="2259477" y="2616590"/>
                </a:cubicBezTo>
                <a:cubicBezTo>
                  <a:pt x="2281795" y="2636676"/>
                  <a:pt x="2308584" y="2651630"/>
                  <a:pt x="2329815" y="2672861"/>
                </a:cubicBezTo>
                <a:cubicBezTo>
                  <a:pt x="2342850" y="2685896"/>
                  <a:pt x="2401737" y="2770230"/>
                  <a:pt x="2428289" y="2785403"/>
                </a:cubicBezTo>
                <a:cubicBezTo>
                  <a:pt x="2445076" y="2794995"/>
                  <a:pt x="2465803" y="2794781"/>
                  <a:pt x="2484560" y="2799470"/>
                </a:cubicBezTo>
                <a:cubicBezTo>
                  <a:pt x="2531452" y="2794781"/>
                  <a:pt x="2581016" y="2801695"/>
                  <a:pt x="2625237" y="2785403"/>
                </a:cubicBezTo>
                <a:cubicBezTo>
                  <a:pt x="2708310" y="2754797"/>
                  <a:pt x="2833583" y="2624486"/>
                  <a:pt x="2892523" y="2574387"/>
                </a:cubicBezTo>
                <a:cubicBezTo>
                  <a:pt x="2957590" y="2519080"/>
                  <a:pt x="3151780" y="2379428"/>
                  <a:pt x="3187944" y="2307101"/>
                </a:cubicBezTo>
                <a:lnTo>
                  <a:pt x="3216080" y="2250830"/>
                </a:lnTo>
                <a:cubicBezTo>
                  <a:pt x="3202012" y="2218006"/>
                  <a:pt x="3207876" y="2163285"/>
                  <a:pt x="3173877" y="2152357"/>
                </a:cubicBezTo>
                <a:cubicBezTo>
                  <a:pt x="3061913" y="2116369"/>
                  <a:pt x="2822184" y="2124221"/>
                  <a:pt x="2822184" y="2124221"/>
                </a:cubicBezTo>
                <a:cubicBezTo>
                  <a:pt x="2629926" y="2128910"/>
                  <a:pt x="2435488" y="2167532"/>
                  <a:pt x="2245409" y="2138289"/>
                </a:cubicBezTo>
                <a:cubicBezTo>
                  <a:pt x="2211668" y="2133098"/>
                  <a:pt x="2258277" y="2070349"/>
                  <a:pt x="2273544" y="2039815"/>
                </a:cubicBezTo>
                <a:cubicBezTo>
                  <a:pt x="2296228" y="1994448"/>
                  <a:pt x="2328254" y="1954325"/>
                  <a:pt x="2357951" y="1913206"/>
                </a:cubicBezTo>
                <a:cubicBezTo>
                  <a:pt x="2463426" y="1767164"/>
                  <a:pt x="2437756" y="1789830"/>
                  <a:pt x="2597101" y="1702190"/>
                </a:cubicBezTo>
                <a:cubicBezTo>
                  <a:pt x="2643038" y="1676924"/>
                  <a:pt x="2687049" y="1645086"/>
                  <a:pt x="2737778" y="1631852"/>
                </a:cubicBezTo>
                <a:cubicBezTo>
                  <a:pt x="2796938" y="1616419"/>
                  <a:pt x="2859698" y="1622473"/>
                  <a:pt x="2920658" y="1617784"/>
                </a:cubicBezTo>
                <a:cubicBezTo>
                  <a:pt x="3065241" y="1632243"/>
                  <a:pt x="3224352" y="1603715"/>
                  <a:pt x="3328621" y="1730326"/>
                </a:cubicBezTo>
                <a:cubicBezTo>
                  <a:pt x="3357919" y="1765902"/>
                  <a:pt x="3457084" y="2038094"/>
                  <a:pt x="3469298" y="2067950"/>
                </a:cubicBezTo>
                <a:cubicBezTo>
                  <a:pt x="3486785" y="2110695"/>
                  <a:pt x="3509353" y="2151317"/>
                  <a:pt x="3525569" y="2194560"/>
                </a:cubicBezTo>
                <a:cubicBezTo>
                  <a:pt x="3537556" y="2226524"/>
                  <a:pt x="3542222" y="2260884"/>
                  <a:pt x="3553704" y="2293033"/>
                </a:cubicBezTo>
                <a:cubicBezTo>
                  <a:pt x="3600869" y="2425095"/>
                  <a:pt x="3600262" y="2366723"/>
                  <a:pt x="3638111" y="2518117"/>
                </a:cubicBezTo>
                <a:cubicBezTo>
                  <a:pt x="3706232" y="2790599"/>
                  <a:pt x="3635785" y="2562759"/>
                  <a:pt x="3680314" y="2785403"/>
                </a:cubicBezTo>
                <a:cubicBezTo>
                  <a:pt x="3687009" y="2818878"/>
                  <a:pt x="3700169" y="2850758"/>
                  <a:pt x="3708449" y="2883877"/>
                </a:cubicBezTo>
                <a:cubicBezTo>
                  <a:pt x="3714248" y="2907073"/>
                  <a:pt x="3717828" y="2930769"/>
                  <a:pt x="3722517" y="2954215"/>
                </a:cubicBezTo>
                <a:lnTo>
                  <a:pt x="3272351" y="2968283"/>
                </a:lnTo>
                <a:cubicBezTo>
                  <a:pt x="3224581" y="2975274"/>
                  <a:pt x="3190857" y="3021434"/>
                  <a:pt x="3145741" y="3038621"/>
                </a:cubicBezTo>
                <a:cubicBezTo>
                  <a:pt x="3091538" y="3059269"/>
                  <a:pt x="3031955" y="3062482"/>
                  <a:pt x="2976929" y="3080824"/>
                </a:cubicBezTo>
                <a:cubicBezTo>
                  <a:pt x="2895366" y="3108012"/>
                  <a:pt x="2529633" y="3263670"/>
                  <a:pt x="2484560" y="3291840"/>
                </a:cubicBezTo>
                <a:cubicBezTo>
                  <a:pt x="2447046" y="3315286"/>
                  <a:pt x="2408472" y="3337116"/>
                  <a:pt x="2372018" y="3362178"/>
                </a:cubicBezTo>
                <a:cubicBezTo>
                  <a:pt x="2234550" y="3456687"/>
                  <a:pt x="2299803" y="3436737"/>
                  <a:pt x="2161003" y="3488787"/>
                </a:cubicBezTo>
                <a:cubicBezTo>
                  <a:pt x="2119350" y="3504407"/>
                  <a:pt x="2034394" y="3530990"/>
                  <a:pt x="2034394" y="3530990"/>
                </a:cubicBezTo>
                <a:cubicBezTo>
                  <a:pt x="2081286" y="3563815"/>
                  <a:pt x="2134597" y="3588990"/>
                  <a:pt x="2175071" y="3629464"/>
                </a:cubicBezTo>
                <a:cubicBezTo>
                  <a:pt x="2189139" y="3643532"/>
                  <a:pt x="2201358" y="3659730"/>
                  <a:pt x="2217274" y="3671667"/>
                </a:cubicBezTo>
                <a:cubicBezTo>
                  <a:pt x="2268214" y="3709872"/>
                  <a:pt x="2322090" y="3733279"/>
                  <a:pt x="2386086" y="3742006"/>
                </a:cubicBezTo>
                <a:cubicBezTo>
                  <a:pt x="2455934" y="3751531"/>
                  <a:pt x="2526763" y="3751384"/>
                  <a:pt x="2597101" y="3756073"/>
                </a:cubicBezTo>
                <a:lnTo>
                  <a:pt x="3905397" y="3742006"/>
                </a:lnTo>
                <a:cubicBezTo>
                  <a:pt x="3920222" y="3741697"/>
                  <a:pt x="3933970" y="3733779"/>
                  <a:pt x="3947600" y="3727938"/>
                </a:cubicBezTo>
                <a:cubicBezTo>
                  <a:pt x="3966875" y="3719677"/>
                  <a:pt x="3985114" y="3709181"/>
                  <a:pt x="4003871" y="3699803"/>
                </a:cubicBezTo>
                <a:cubicBezTo>
                  <a:pt x="4017741" y="3678998"/>
                  <a:pt x="4055748" y="3610032"/>
                  <a:pt x="4088277" y="3587261"/>
                </a:cubicBezTo>
                <a:cubicBezTo>
                  <a:pt x="4124518" y="3561892"/>
                  <a:pt x="4159744" y="3533353"/>
                  <a:pt x="4200818" y="3516923"/>
                </a:cubicBezTo>
                <a:cubicBezTo>
                  <a:pt x="4290628" y="3480999"/>
                  <a:pt x="4248570" y="3500080"/>
                  <a:pt x="4327427" y="3460652"/>
                </a:cubicBezTo>
                <a:cubicBezTo>
                  <a:pt x="4289913" y="3446584"/>
                  <a:pt x="4253598" y="3428772"/>
                  <a:pt x="4214886" y="3418449"/>
                </a:cubicBezTo>
                <a:cubicBezTo>
                  <a:pt x="4160120" y="3403845"/>
                  <a:pt x="3957276" y="3391970"/>
                  <a:pt x="3933532" y="3390313"/>
                </a:cubicBezTo>
                <a:lnTo>
                  <a:pt x="3511501" y="3362178"/>
                </a:lnTo>
                <a:cubicBezTo>
                  <a:pt x="3455230" y="3352800"/>
                  <a:pt x="3399387" y="3340343"/>
                  <a:pt x="3342689" y="3334043"/>
                </a:cubicBezTo>
                <a:cubicBezTo>
                  <a:pt x="2978700" y="3293600"/>
                  <a:pt x="2177592" y="3332529"/>
                  <a:pt x="2062529" y="3334043"/>
                </a:cubicBezTo>
                <a:cubicBezTo>
                  <a:pt x="2025015" y="3348111"/>
                  <a:pt x="1988987" y="3367070"/>
                  <a:pt x="1949987" y="3376246"/>
                </a:cubicBezTo>
                <a:cubicBezTo>
                  <a:pt x="1908653" y="3385971"/>
                  <a:pt x="1865347" y="3383856"/>
                  <a:pt x="1823378" y="3390313"/>
                </a:cubicBezTo>
                <a:cubicBezTo>
                  <a:pt x="1810356" y="3392316"/>
                  <a:pt x="1741245" y="3410278"/>
                  <a:pt x="1724904" y="3418449"/>
                </a:cubicBezTo>
                <a:cubicBezTo>
                  <a:pt x="1709782" y="3426010"/>
                  <a:pt x="1696769" y="3437206"/>
                  <a:pt x="1682701" y="3446584"/>
                </a:cubicBezTo>
                <a:cubicBezTo>
                  <a:pt x="1673323" y="3460652"/>
                  <a:pt x="1659538" y="3472627"/>
                  <a:pt x="1654566" y="3488787"/>
                </a:cubicBezTo>
                <a:cubicBezTo>
                  <a:pt x="1627901" y="3575450"/>
                  <a:pt x="1630080" y="3631194"/>
                  <a:pt x="1612363" y="3713870"/>
                </a:cubicBezTo>
                <a:cubicBezTo>
                  <a:pt x="1604261" y="3751680"/>
                  <a:pt x="1584227" y="3826412"/>
                  <a:pt x="1584227" y="3826412"/>
                </a:cubicBezTo>
                <a:cubicBezTo>
                  <a:pt x="1576576" y="3902927"/>
                  <a:pt x="1553178" y="4047316"/>
                  <a:pt x="1584227" y="4121833"/>
                </a:cubicBezTo>
                <a:cubicBezTo>
                  <a:pt x="1591663" y="4139680"/>
                  <a:pt x="1621539" y="4132109"/>
                  <a:pt x="1640498" y="4135901"/>
                </a:cubicBezTo>
                <a:cubicBezTo>
                  <a:pt x="1668468" y="4141495"/>
                  <a:pt x="1696769" y="4145280"/>
                  <a:pt x="1724904" y="4149969"/>
                </a:cubicBezTo>
                <a:cubicBezTo>
                  <a:pt x="1804621" y="4145280"/>
                  <a:pt x="1885879" y="4152188"/>
                  <a:pt x="1964055" y="4135901"/>
                </a:cubicBezTo>
                <a:cubicBezTo>
                  <a:pt x="2001066" y="4128190"/>
                  <a:pt x="2028714" y="4096537"/>
                  <a:pt x="2062529" y="4079630"/>
                </a:cubicBezTo>
                <a:cubicBezTo>
                  <a:pt x="2149182" y="4036304"/>
                  <a:pt x="2126340" y="4067159"/>
                  <a:pt x="2217274" y="4009292"/>
                </a:cubicBezTo>
                <a:cubicBezTo>
                  <a:pt x="2317646" y="3945419"/>
                  <a:pt x="2260897" y="3947753"/>
                  <a:pt x="2386086" y="3896750"/>
                </a:cubicBezTo>
                <a:cubicBezTo>
                  <a:pt x="2478105" y="3859261"/>
                  <a:pt x="2571044" y="3822377"/>
                  <a:pt x="2667440" y="3798277"/>
                </a:cubicBezTo>
                <a:cubicBezTo>
                  <a:pt x="2704954" y="3788898"/>
                  <a:pt x="2743775" y="3783718"/>
                  <a:pt x="2779981" y="3770141"/>
                </a:cubicBezTo>
                <a:cubicBezTo>
                  <a:pt x="2957060" y="3703736"/>
                  <a:pt x="2972110" y="3690498"/>
                  <a:pt x="3103538" y="3615397"/>
                </a:cubicBezTo>
                <a:cubicBezTo>
                  <a:pt x="3573270" y="3086948"/>
                  <a:pt x="3065201" y="3619206"/>
                  <a:pt x="3609975" y="3165230"/>
                </a:cubicBezTo>
                <a:cubicBezTo>
                  <a:pt x="3660084" y="3123472"/>
                  <a:pt x="3711837" y="3069427"/>
                  <a:pt x="3778787" y="3052689"/>
                </a:cubicBezTo>
                <a:cubicBezTo>
                  <a:pt x="3824506" y="3041259"/>
                  <a:pt x="3872424" y="3041472"/>
                  <a:pt x="3919464" y="3038621"/>
                </a:cubicBezTo>
                <a:cubicBezTo>
                  <a:pt x="4027221" y="3032090"/>
                  <a:pt x="4135169" y="3029242"/>
                  <a:pt x="4243021" y="3024553"/>
                </a:cubicBezTo>
                <a:cubicBezTo>
                  <a:pt x="4283192" y="3016519"/>
                  <a:pt x="4364166" y="3003350"/>
                  <a:pt x="4397766" y="2982350"/>
                </a:cubicBezTo>
                <a:cubicBezTo>
                  <a:pt x="4412103" y="2973389"/>
                  <a:pt x="4415339" y="2953349"/>
                  <a:pt x="4425901" y="2940147"/>
                </a:cubicBezTo>
                <a:cubicBezTo>
                  <a:pt x="4434187" y="2929790"/>
                  <a:pt x="4444658" y="2921390"/>
                  <a:pt x="4454037" y="2912012"/>
                </a:cubicBezTo>
                <a:cubicBezTo>
                  <a:pt x="4483007" y="2825099"/>
                  <a:pt x="4504216" y="2779223"/>
                  <a:pt x="4454037" y="2658793"/>
                </a:cubicBezTo>
                <a:cubicBezTo>
                  <a:pt x="4418412" y="2573292"/>
                  <a:pt x="4321134" y="2525487"/>
                  <a:pt x="4243021" y="2489981"/>
                </a:cubicBezTo>
                <a:cubicBezTo>
                  <a:pt x="4220032" y="2479532"/>
                  <a:pt x="4195269" y="2473139"/>
                  <a:pt x="4172683" y="2461846"/>
                </a:cubicBezTo>
                <a:cubicBezTo>
                  <a:pt x="4063461" y="2407236"/>
                  <a:pt x="4140320" y="2436344"/>
                  <a:pt x="4046074" y="2377440"/>
                </a:cubicBezTo>
                <a:cubicBezTo>
                  <a:pt x="4028291" y="2366325"/>
                  <a:pt x="4006580" y="2361887"/>
                  <a:pt x="3989803" y="2349304"/>
                </a:cubicBezTo>
                <a:cubicBezTo>
                  <a:pt x="3968582" y="2333388"/>
                  <a:pt x="3949705" y="2314058"/>
                  <a:pt x="3933532" y="2293033"/>
                </a:cubicBezTo>
                <a:cubicBezTo>
                  <a:pt x="3815724" y="2139883"/>
                  <a:pt x="3876275" y="2194136"/>
                  <a:pt x="3778787" y="2025747"/>
                </a:cubicBezTo>
                <a:cubicBezTo>
                  <a:pt x="3647453" y="1798899"/>
                  <a:pt x="3746949" y="1992427"/>
                  <a:pt x="3609975" y="1800664"/>
                </a:cubicBezTo>
                <a:cubicBezTo>
                  <a:pt x="3588001" y="1769900"/>
                  <a:pt x="3574001" y="1734085"/>
                  <a:pt x="3553704" y="1702190"/>
                </a:cubicBezTo>
                <a:cubicBezTo>
                  <a:pt x="3541116" y="1682410"/>
                  <a:pt x="3525569" y="1664677"/>
                  <a:pt x="3511501" y="1645920"/>
                </a:cubicBezTo>
                <a:cubicBezTo>
                  <a:pt x="3480070" y="1551624"/>
                  <a:pt x="3474676" y="1545093"/>
                  <a:pt x="3455231" y="1434904"/>
                </a:cubicBezTo>
                <a:cubicBezTo>
                  <a:pt x="3446040" y="1382820"/>
                  <a:pt x="3431559" y="1226327"/>
                  <a:pt x="3427095" y="1181686"/>
                </a:cubicBezTo>
                <a:cubicBezTo>
                  <a:pt x="3431784" y="1087901"/>
                  <a:pt x="3416456" y="990925"/>
                  <a:pt x="3441163" y="900332"/>
                </a:cubicBezTo>
                <a:cubicBezTo>
                  <a:pt x="3447807" y="875970"/>
                  <a:pt x="3487545" y="880182"/>
                  <a:pt x="3511501" y="872197"/>
                </a:cubicBezTo>
                <a:cubicBezTo>
                  <a:pt x="3553474" y="858206"/>
                  <a:pt x="3610618" y="850988"/>
                  <a:pt x="3652178" y="844061"/>
                </a:cubicBezTo>
                <a:cubicBezTo>
                  <a:pt x="3727206" y="858129"/>
                  <a:pt x="3802563" y="870538"/>
                  <a:pt x="3877261" y="886264"/>
                </a:cubicBezTo>
                <a:cubicBezTo>
                  <a:pt x="3891772" y="889319"/>
                  <a:pt x="3907397" y="891713"/>
                  <a:pt x="3919464" y="900332"/>
                </a:cubicBezTo>
                <a:cubicBezTo>
                  <a:pt x="3962880" y="931344"/>
                  <a:pt x="3976834" y="958252"/>
                  <a:pt x="4003871" y="998806"/>
                </a:cubicBezTo>
                <a:cubicBezTo>
                  <a:pt x="3999182" y="1116037"/>
                  <a:pt x="4004355" y="1234080"/>
                  <a:pt x="3989803" y="1350498"/>
                </a:cubicBezTo>
                <a:cubicBezTo>
                  <a:pt x="3985373" y="1385934"/>
                  <a:pt x="3960420" y="1415640"/>
                  <a:pt x="3947600" y="1448972"/>
                </a:cubicBezTo>
                <a:cubicBezTo>
                  <a:pt x="3936954" y="1476652"/>
                  <a:pt x="3927106" y="1504722"/>
                  <a:pt x="3919464" y="1533378"/>
                </a:cubicBezTo>
                <a:cubicBezTo>
                  <a:pt x="3888684" y="1648801"/>
                  <a:pt x="3885596" y="1705587"/>
                  <a:pt x="3863194" y="1828800"/>
                </a:cubicBezTo>
                <a:cubicBezTo>
                  <a:pt x="3795747" y="2199757"/>
                  <a:pt x="3863030" y="1801636"/>
                  <a:pt x="3820991" y="2053883"/>
                </a:cubicBezTo>
                <a:cubicBezTo>
                  <a:pt x="3825680" y="2082018"/>
                  <a:pt x="3820907" y="2113524"/>
                  <a:pt x="3835058" y="2138289"/>
                </a:cubicBezTo>
                <a:cubicBezTo>
                  <a:pt x="3842415" y="2151164"/>
                  <a:pt x="3862785" y="2149140"/>
                  <a:pt x="3877261" y="2152357"/>
                </a:cubicBezTo>
                <a:cubicBezTo>
                  <a:pt x="3955424" y="2169726"/>
                  <a:pt x="4037368" y="2173306"/>
                  <a:pt x="4116412" y="2180492"/>
                </a:cubicBezTo>
                <a:cubicBezTo>
                  <a:pt x="4200818" y="2171114"/>
                  <a:pt x="4287241" y="2172955"/>
                  <a:pt x="4369631" y="2152357"/>
                </a:cubicBezTo>
                <a:cubicBezTo>
                  <a:pt x="4386034" y="2148256"/>
                  <a:pt x="4400403" y="2126854"/>
                  <a:pt x="4397766" y="2110153"/>
                </a:cubicBezTo>
                <a:cubicBezTo>
                  <a:pt x="4385506" y="2032509"/>
                  <a:pt x="4369800" y="1951277"/>
                  <a:pt x="4327427" y="1885070"/>
                </a:cubicBezTo>
                <a:cubicBezTo>
                  <a:pt x="4291501" y="1828936"/>
                  <a:pt x="4226915" y="1797198"/>
                  <a:pt x="4172683" y="1758461"/>
                </a:cubicBezTo>
                <a:cubicBezTo>
                  <a:pt x="4061164" y="1678805"/>
                  <a:pt x="3785009" y="1524412"/>
                  <a:pt x="3694381" y="1420837"/>
                </a:cubicBezTo>
                <a:cubicBezTo>
                  <a:pt x="3528869" y="1231681"/>
                  <a:pt x="3442150" y="970832"/>
                  <a:pt x="3244215" y="815926"/>
                </a:cubicBezTo>
                <a:cubicBezTo>
                  <a:pt x="3136363" y="731520"/>
                  <a:pt x="3030528" y="644470"/>
                  <a:pt x="2920658" y="562707"/>
                </a:cubicBezTo>
                <a:cubicBezTo>
                  <a:pt x="2828819" y="494362"/>
                  <a:pt x="2730887" y="434447"/>
                  <a:pt x="2639304" y="365760"/>
                </a:cubicBezTo>
                <a:cubicBezTo>
                  <a:pt x="2442613" y="218242"/>
                  <a:pt x="2522752" y="241740"/>
                  <a:pt x="2329815" y="140677"/>
                </a:cubicBezTo>
                <a:cubicBezTo>
                  <a:pt x="2279624" y="114386"/>
                  <a:pt x="2230280" y="83079"/>
                  <a:pt x="2175071" y="70338"/>
                </a:cubicBezTo>
                <a:cubicBezTo>
                  <a:pt x="2106382" y="54486"/>
                  <a:pt x="2034394" y="60959"/>
                  <a:pt x="1964055" y="56270"/>
                </a:cubicBezTo>
                <a:cubicBezTo>
                  <a:pt x="1850651" y="77533"/>
                  <a:pt x="1666242" y="103341"/>
                  <a:pt x="1556092" y="154744"/>
                </a:cubicBezTo>
                <a:cubicBezTo>
                  <a:pt x="1472283" y="193855"/>
                  <a:pt x="1399663" y="254060"/>
                  <a:pt x="1316941" y="295421"/>
                </a:cubicBezTo>
                <a:cubicBezTo>
                  <a:pt x="1279427" y="314178"/>
                  <a:pt x="1242481" y="334116"/>
                  <a:pt x="1204400" y="351692"/>
                </a:cubicBezTo>
                <a:cubicBezTo>
                  <a:pt x="1181472" y="362274"/>
                  <a:pt x="1156647" y="368534"/>
                  <a:pt x="1134061" y="379827"/>
                </a:cubicBezTo>
                <a:cubicBezTo>
                  <a:pt x="1100124" y="396795"/>
                  <a:pt x="1055000" y="427846"/>
                  <a:pt x="1021520" y="450166"/>
                </a:cubicBezTo>
                <a:cubicBezTo>
                  <a:pt x="999775" y="602379"/>
                  <a:pt x="988086" y="628113"/>
                  <a:pt x="1035587" y="829993"/>
                </a:cubicBezTo>
                <a:cubicBezTo>
                  <a:pt x="1051946" y="899519"/>
                  <a:pt x="1074269" y="972071"/>
                  <a:pt x="1119994" y="1026941"/>
                </a:cubicBezTo>
                <a:lnTo>
                  <a:pt x="1190332" y="1111347"/>
                </a:lnTo>
                <a:cubicBezTo>
                  <a:pt x="1205597" y="1187671"/>
                  <a:pt x="1199486" y="1179316"/>
                  <a:pt x="1232535" y="1252024"/>
                </a:cubicBezTo>
                <a:cubicBezTo>
                  <a:pt x="1245552" y="1280661"/>
                  <a:pt x="1263446" y="1307070"/>
                  <a:pt x="1274738" y="1336430"/>
                </a:cubicBezTo>
                <a:cubicBezTo>
                  <a:pt x="1286993" y="1368293"/>
                  <a:pt x="1290619" y="1403041"/>
                  <a:pt x="1302874" y="1434904"/>
                </a:cubicBezTo>
                <a:cubicBezTo>
                  <a:pt x="1310745" y="1455369"/>
                  <a:pt x="1369364" y="1569174"/>
                  <a:pt x="1387280" y="1589649"/>
                </a:cubicBezTo>
                <a:cubicBezTo>
                  <a:pt x="1402719" y="1607294"/>
                  <a:pt x="1424794" y="1617784"/>
                  <a:pt x="1443551" y="1631852"/>
                </a:cubicBezTo>
                <a:cubicBezTo>
                  <a:pt x="1452929" y="1645920"/>
                  <a:pt x="1461859" y="1660297"/>
                  <a:pt x="1471686" y="1674055"/>
                </a:cubicBezTo>
                <a:cubicBezTo>
                  <a:pt x="1485314" y="1693134"/>
                  <a:pt x="1515920" y="1706968"/>
                  <a:pt x="1513889" y="1730326"/>
                </a:cubicBezTo>
                <a:cubicBezTo>
                  <a:pt x="1505908" y="1822108"/>
                  <a:pt x="1474757" y="1910929"/>
                  <a:pt x="1443551" y="1997612"/>
                </a:cubicBezTo>
                <a:cubicBezTo>
                  <a:pt x="1432097" y="2029428"/>
                  <a:pt x="1408693" y="2055847"/>
                  <a:pt x="1387280" y="2082018"/>
                </a:cubicBezTo>
                <a:cubicBezTo>
                  <a:pt x="1333361" y="2147919"/>
                  <a:pt x="1288316" y="2180655"/>
                  <a:pt x="1204400" y="2208627"/>
                </a:cubicBezTo>
                <a:cubicBezTo>
                  <a:pt x="1145048" y="2228411"/>
                  <a:pt x="1082867" y="2238560"/>
                  <a:pt x="1021520" y="2250830"/>
                </a:cubicBezTo>
                <a:cubicBezTo>
                  <a:pt x="965581" y="2262018"/>
                  <a:pt x="909275" y="2271588"/>
                  <a:pt x="852707" y="2278966"/>
                </a:cubicBezTo>
                <a:cubicBezTo>
                  <a:pt x="801348" y="2285665"/>
                  <a:pt x="749440" y="2287313"/>
                  <a:pt x="697963" y="2293033"/>
                </a:cubicBezTo>
                <a:cubicBezTo>
                  <a:pt x="665008" y="2296695"/>
                  <a:pt x="632314" y="2302412"/>
                  <a:pt x="599489" y="2307101"/>
                </a:cubicBezTo>
                <a:cubicBezTo>
                  <a:pt x="472880" y="2297723"/>
                  <a:pt x="345695" y="2294243"/>
                  <a:pt x="219661" y="2278966"/>
                </a:cubicBezTo>
                <a:cubicBezTo>
                  <a:pt x="190219" y="2275397"/>
                  <a:pt x="163867" y="2258633"/>
                  <a:pt x="135255" y="2250830"/>
                </a:cubicBezTo>
                <a:cubicBezTo>
                  <a:pt x="112187" y="2244539"/>
                  <a:pt x="88363" y="2241452"/>
                  <a:pt x="64917" y="2236763"/>
                </a:cubicBezTo>
                <a:cubicBezTo>
                  <a:pt x="46160" y="2227384"/>
                  <a:pt x="18025" y="2227384"/>
                  <a:pt x="8646" y="2208627"/>
                </a:cubicBezTo>
                <a:cubicBezTo>
                  <a:pt x="0" y="2191334"/>
                  <a:pt x="10844" y="2167618"/>
                  <a:pt x="22714" y="2152357"/>
                </a:cubicBezTo>
                <a:cubicBezTo>
                  <a:pt x="39782" y="2130413"/>
                  <a:pt x="210161" y="2003594"/>
                  <a:pt x="219661" y="1997612"/>
                </a:cubicBezTo>
                <a:cubicBezTo>
                  <a:pt x="306780" y="1942759"/>
                  <a:pt x="390195" y="1878049"/>
                  <a:pt x="486947" y="1842867"/>
                </a:cubicBezTo>
                <a:cubicBezTo>
                  <a:pt x="538529" y="1824110"/>
                  <a:pt x="588782" y="1801193"/>
                  <a:pt x="641692" y="1786597"/>
                </a:cubicBezTo>
                <a:cubicBezTo>
                  <a:pt x="725044" y="1763604"/>
                  <a:pt x="809840" y="1745794"/>
                  <a:pt x="894911" y="1730326"/>
                </a:cubicBezTo>
                <a:cubicBezTo>
                  <a:pt x="1017357" y="1708063"/>
                  <a:pt x="1137376" y="1699331"/>
                  <a:pt x="1260671" y="1688123"/>
                </a:cubicBezTo>
                <a:cubicBezTo>
                  <a:pt x="1312252" y="1678744"/>
                  <a:pt x="1363515" y="1667401"/>
                  <a:pt x="1415415" y="1659987"/>
                </a:cubicBezTo>
                <a:cubicBezTo>
                  <a:pt x="1655481" y="1625692"/>
                  <a:pt x="2139486" y="1634014"/>
                  <a:pt x="2245409" y="1631852"/>
                </a:cubicBezTo>
                <a:cubicBezTo>
                  <a:pt x="2273544" y="1622474"/>
                  <a:pt x="2308844" y="1624688"/>
                  <a:pt x="2329815" y="1603717"/>
                </a:cubicBezTo>
                <a:cubicBezTo>
                  <a:pt x="2355067" y="1578465"/>
                  <a:pt x="2362207" y="1539581"/>
                  <a:pt x="2372018" y="1505243"/>
                </a:cubicBezTo>
                <a:cubicBezTo>
                  <a:pt x="2376333" y="1490142"/>
                  <a:pt x="2399190" y="1301938"/>
                  <a:pt x="2400154" y="1294227"/>
                </a:cubicBezTo>
                <a:cubicBezTo>
                  <a:pt x="2391126" y="1122703"/>
                  <a:pt x="2417419" y="1075537"/>
                  <a:pt x="2357951" y="956603"/>
                </a:cubicBezTo>
                <a:cubicBezTo>
                  <a:pt x="2350390" y="941481"/>
                  <a:pt x="2339194" y="928468"/>
                  <a:pt x="2329815" y="914400"/>
                </a:cubicBezTo>
                <a:cubicBezTo>
                  <a:pt x="2325126" y="895643"/>
                  <a:pt x="2328124" y="872982"/>
                  <a:pt x="2315747" y="858129"/>
                </a:cubicBezTo>
                <a:cubicBezTo>
                  <a:pt x="2302322" y="842019"/>
                  <a:pt x="2276541" y="842182"/>
                  <a:pt x="2259477" y="829993"/>
                </a:cubicBezTo>
                <a:cubicBezTo>
                  <a:pt x="2243288" y="818429"/>
                  <a:pt x="2233463" y="799353"/>
                  <a:pt x="2217274" y="787790"/>
                </a:cubicBezTo>
                <a:cubicBezTo>
                  <a:pt x="2200209" y="775601"/>
                  <a:pt x="2179211" y="770059"/>
                  <a:pt x="2161003" y="759655"/>
                </a:cubicBezTo>
                <a:cubicBezTo>
                  <a:pt x="2146323" y="751267"/>
                  <a:pt x="2102221" y="734836"/>
                  <a:pt x="2118800" y="731520"/>
                </a:cubicBezTo>
                <a:cubicBezTo>
                  <a:pt x="2155871" y="724106"/>
                  <a:pt x="2193827" y="740898"/>
                  <a:pt x="2231341" y="745587"/>
                </a:cubicBezTo>
                <a:cubicBezTo>
                  <a:pt x="2259476" y="759655"/>
                  <a:pt x="2288665" y="771787"/>
                  <a:pt x="2315747" y="787790"/>
                </a:cubicBezTo>
                <a:cubicBezTo>
                  <a:pt x="2391919" y="832801"/>
                  <a:pt x="2458683" y="895607"/>
                  <a:pt x="2540831" y="928467"/>
                </a:cubicBezTo>
                <a:cubicBezTo>
                  <a:pt x="2667693" y="979212"/>
                  <a:pt x="2680146" y="979677"/>
                  <a:pt x="2794049" y="1041009"/>
                </a:cubicBezTo>
                <a:cubicBezTo>
                  <a:pt x="2818123" y="1053972"/>
                  <a:pt x="2842804" y="1066425"/>
                  <a:pt x="2864387" y="1083212"/>
                </a:cubicBezTo>
                <a:cubicBezTo>
                  <a:pt x="3069051" y="1242396"/>
                  <a:pt x="2811625" y="1066795"/>
                  <a:pt x="2962861" y="1167618"/>
                </a:cubicBezTo>
                <a:cubicBezTo>
                  <a:pt x="2972240" y="1191064"/>
                  <a:pt x="2984623" y="1213522"/>
                  <a:pt x="2990997" y="1237957"/>
                </a:cubicBezTo>
                <a:cubicBezTo>
                  <a:pt x="3012823" y="1321622"/>
                  <a:pt x="3047267" y="1491175"/>
                  <a:pt x="3047267" y="1491175"/>
                </a:cubicBezTo>
                <a:cubicBezTo>
                  <a:pt x="3066946" y="1766669"/>
                  <a:pt x="3068208" y="1680220"/>
                  <a:pt x="3047267" y="2025747"/>
                </a:cubicBezTo>
                <a:cubicBezTo>
                  <a:pt x="3044698" y="2068132"/>
                  <a:pt x="3044565" y="2111443"/>
                  <a:pt x="3033200" y="2152357"/>
                </a:cubicBezTo>
                <a:cubicBezTo>
                  <a:pt x="3020839" y="2196856"/>
                  <a:pt x="2996459" y="2237115"/>
                  <a:pt x="2976929" y="2278966"/>
                </a:cubicBezTo>
                <a:cubicBezTo>
                  <a:pt x="2963627" y="2307471"/>
                  <a:pt x="2953228" y="2337932"/>
                  <a:pt x="2934726" y="2363372"/>
                </a:cubicBezTo>
                <a:cubicBezTo>
                  <a:pt x="2881276" y="2436866"/>
                  <a:pt x="2722635" y="2538242"/>
                  <a:pt x="2667440" y="2560320"/>
                </a:cubicBezTo>
                <a:cubicBezTo>
                  <a:pt x="2588831" y="2591763"/>
                  <a:pt x="2476945" y="2634465"/>
                  <a:pt x="2400154" y="2672861"/>
                </a:cubicBezTo>
                <a:cubicBezTo>
                  <a:pt x="2366339" y="2689768"/>
                  <a:pt x="2337814" y="2718014"/>
                  <a:pt x="2301680" y="2729132"/>
                </a:cubicBezTo>
                <a:cubicBezTo>
                  <a:pt x="2214658" y="2755908"/>
                  <a:pt x="2125160" y="2778237"/>
                  <a:pt x="2034394" y="2785403"/>
                </a:cubicBezTo>
                <a:lnTo>
                  <a:pt x="1499821" y="2827606"/>
                </a:lnTo>
                <a:cubicBezTo>
                  <a:pt x="1436822" y="2841606"/>
                  <a:pt x="1361799" y="2851141"/>
                  <a:pt x="1302874" y="2883877"/>
                </a:cubicBezTo>
                <a:cubicBezTo>
                  <a:pt x="1244844" y="2916116"/>
                  <a:pt x="1241164" y="2938780"/>
                  <a:pt x="1190332" y="2982350"/>
                </a:cubicBezTo>
                <a:cubicBezTo>
                  <a:pt x="1177495" y="2993353"/>
                  <a:pt x="1162197" y="3001107"/>
                  <a:pt x="1148129" y="3010486"/>
                </a:cubicBezTo>
                <a:lnTo>
                  <a:pt x="1091858" y="3094892"/>
                </a:lnTo>
                <a:lnTo>
                  <a:pt x="1063723" y="3137095"/>
                </a:lnTo>
                <a:cubicBezTo>
                  <a:pt x="1059034" y="3160541"/>
                  <a:pt x="1054842" y="3184092"/>
                  <a:pt x="1049655" y="3207433"/>
                </a:cubicBezTo>
                <a:cubicBezTo>
                  <a:pt x="1045461" y="3226307"/>
                  <a:pt x="1035587" y="3244370"/>
                  <a:pt x="1035587" y="3263704"/>
                </a:cubicBezTo>
                <a:cubicBezTo>
                  <a:pt x="1035587" y="3371658"/>
                  <a:pt x="1034904" y="3480319"/>
                  <a:pt x="1049655" y="3587261"/>
                </a:cubicBezTo>
                <a:cubicBezTo>
                  <a:pt x="1053953" y="3618422"/>
                  <a:pt x="1069615" y="3649424"/>
                  <a:pt x="1091858" y="3671667"/>
                </a:cubicBezTo>
                <a:cubicBezTo>
                  <a:pt x="1101647" y="3681456"/>
                  <a:pt x="1241691" y="3726301"/>
                  <a:pt x="1246603" y="3727938"/>
                </a:cubicBezTo>
                <a:cubicBezTo>
                  <a:pt x="1468991" y="3717348"/>
                  <a:pt x="1589687" y="3733462"/>
                  <a:pt x="1795243" y="3643532"/>
                </a:cubicBezTo>
                <a:cubicBezTo>
                  <a:pt x="1922437" y="3587885"/>
                  <a:pt x="2033464" y="3484194"/>
                  <a:pt x="2132867" y="3390313"/>
                </a:cubicBezTo>
                <a:cubicBezTo>
                  <a:pt x="2233143" y="3295608"/>
                  <a:pt x="2230999" y="3281545"/>
                  <a:pt x="2329815" y="3207433"/>
                </a:cubicBezTo>
                <a:cubicBezTo>
                  <a:pt x="2407563" y="3149122"/>
                  <a:pt x="2480393" y="3107722"/>
                  <a:pt x="2583034" y="3094892"/>
                </a:cubicBezTo>
                <a:lnTo>
                  <a:pt x="2808117" y="3066757"/>
                </a:lnTo>
                <a:cubicBezTo>
                  <a:pt x="2906591" y="3071446"/>
                  <a:pt x="3005293" y="3072637"/>
                  <a:pt x="3103538" y="3080824"/>
                </a:cubicBezTo>
                <a:cubicBezTo>
                  <a:pt x="3118315" y="3082055"/>
                  <a:pt x="3137516" y="3082554"/>
                  <a:pt x="3145741" y="3094892"/>
                </a:cubicBezTo>
                <a:cubicBezTo>
                  <a:pt x="3159004" y="3114787"/>
                  <a:pt x="3155120" y="3141784"/>
                  <a:pt x="3159809" y="3165230"/>
                </a:cubicBezTo>
                <a:cubicBezTo>
                  <a:pt x="3155120" y="3277772"/>
                  <a:pt x="3161132" y="3391272"/>
                  <a:pt x="3145741" y="3502855"/>
                </a:cubicBezTo>
                <a:cubicBezTo>
                  <a:pt x="3142005" y="3529941"/>
                  <a:pt x="3119218" y="3550793"/>
                  <a:pt x="3103538" y="3573193"/>
                </a:cubicBezTo>
                <a:cubicBezTo>
                  <a:pt x="3066519" y="3626077"/>
                  <a:pt x="3044817" y="3653443"/>
                  <a:pt x="2990997" y="3685735"/>
                </a:cubicBezTo>
                <a:cubicBezTo>
                  <a:pt x="2964024" y="3701919"/>
                  <a:pt x="2936985" y="3719833"/>
                  <a:pt x="2906591" y="3727938"/>
                </a:cubicBezTo>
                <a:cubicBezTo>
                  <a:pt x="2865562" y="3738879"/>
                  <a:pt x="2821974" y="3735707"/>
                  <a:pt x="2779981" y="3742006"/>
                </a:cubicBezTo>
                <a:cubicBezTo>
                  <a:pt x="2728134" y="3749783"/>
                  <a:pt x="2676818" y="3760763"/>
                  <a:pt x="2625237" y="3770141"/>
                </a:cubicBezTo>
                <a:cubicBezTo>
                  <a:pt x="2489249" y="3760763"/>
                  <a:pt x="2352582" y="3758507"/>
                  <a:pt x="2217274" y="3742006"/>
                </a:cubicBezTo>
                <a:cubicBezTo>
                  <a:pt x="2132959" y="3731724"/>
                  <a:pt x="1885964" y="3648008"/>
                  <a:pt x="1823378" y="3629464"/>
                </a:cubicBezTo>
                <a:cubicBezTo>
                  <a:pt x="1772116" y="3614275"/>
                  <a:pt x="1718803" y="3605744"/>
                  <a:pt x="1668634" y="3587261"/>
                </a:cubicBezTo>
                <a:cubicBezTo>
                  <a:pt x="1629278" y="3572761"/>
                  <a:pt x="1596125" y="3543500"/>
                  <a:pt x="1556092" y="3530990"/>
                </a:cubicBezTo>
                <a:cubicBezTo>
                  <a:pt x="1530876" y="3523110"/>
                  <a:pt x="1291153" y="3503068"/>
                  <a:pt x="1288806" y="3502855"/>
                </a:cubicBezTo>
                <a:cubicBezTo>
                  <a:pt x="1176158" y="3525384"/>
                  <a:pt x="1074090" y="3497041"/>
                  <a:pt x="1176264" y="3657600"/>
                </a:cubicBezTo>
                <a:cubicBezTo>
                  <a:pt x="1189821" y="3678904"/>
                  <a:pt x="1222416" y="3678479"/>
                  <a:pt x="1246603" y="3685735"/>
                </a:cubicBezTo>
                <a:cubicBezTo>
                  <a:pt x="1269505" y="3692606"/>
                  <a:pt x="1293745" y="3694004"/>
                  <a:pt x="1316941" y="3699803"/>
                </a:cubicBezTo>
                <a:cubicBezTo>
                  <a:pt x="1533251" y="3753881"/>
                  <a:pt x="1276582" y="3708105"/>
                  <a:pt x="1612363" y="3756073"/>
                </a:cubicBezTo>
                <a:cubicBezTo>
                  <a:pt x="1617052" y="3784209"/>
                  <a:pt x="1613085" y="3815271"/>
                  <a:pt x="1626431" y="3840480"/>
                </a:cubicBezTo>
                <a:cubicBezTo>
                  <a:pt x="1683522" y="3948319"/>
                  <a:pt x="1748994" y="4019324"/>
                  <a:pt x="1851514" y="4079630"/>
                </a:cubicBezTo>
                <a:cubicBezTo>
                  <a:pt x="1891321" y="4103046"/>
                  <a:pt x="1937871" y="4113259"/>
                  <a:pt x="1978123" y="4135901"/>
                </a:cubicBezTo>
                <a:cubicBezTo>
                  <a:pt x="2013281" y="4155677"/>
                  <a:pt x="2041080" y="4187116"/>
                  <a:pt x="2076597" y="4206240"/>
                </a:cubicBezTo>
                <a:cubicBezTo>
                  <a:pt x="2102709" y="4220300"/>
                  <a:pt x="2133131" y="4224240"/>
                  <a:pt x="2161003" y="4234375"/>
                </a:cubicBezTo>
                <a:cubicBezTo>
                  <a:pt x="2189396" y="4244700"/>
                  <a:pt x="2240101" y="4268217"/>
                  <a:pt x="2273544" y="4276578"/>
                </a:cubicBezTo>
                <a:cubicBezTo>
                  <a:pt x="2296741" y="4282377"/>
                  <a:pt x="2320437" y="4285957"/>
                  <a:pt x="2343883" y="4290646"/>
                </a:cubicBezTo>
                <a:cubicBezTo>
                  <a:pt x="2564277" y="4281267"/>
                  <a:pt x="2785484" y="4283624"/>
                  <a:pt x="3005064" y="4262510"/>
                </a:cubicBezTo>
                <a:cubicBezTo>
                  <a:pt x="3032281" y="4259893"/>
                  <a:pt x="3058684" y="4241943"/>
                  <a:pt x="3075403" y="4220307"/>
                </a:cubicBezTo>
                <a:cubicBezTo>
                  <a:pt x="3139836" y="4136924"/>
                  <a:pt x="3187087" y="4041569"/>
                  <a:pt x="3244215" y="3953021"/>
                </a:cubicBezTo>
                <a:cubicBezTo>
                  <a:pt x="3280879" y="3896193"/>
                  <a:pt x="3318659" y="3840086"/>
                  <a:pt x="3356757" y="3784209"/>
                </a:cubicBezTo>
                <a:cubicBezTo>
                  <a:pt x="3389002" y="3736916"/>
                  <a:pt x="3417539" y="3686609"/>
                  <a:pt x="3455231" y="3643532"/>
                </a:cubicBezTo>
                <a:cubicBezTo>
                  <a:pt x="3528533" y="3559758"/>
                  <a:pt x="3566944" y="3530872"/>
                  <a:pt x="3609975" y="3432517"/>
                </a:cubicBezTo>
                <a:cubicBezTo>
                  <a:pt x="3662573" y="3312294"/>
                  <a:pt x="3648300" y="3280190"/>
                  <a:pt x="3694381" y="3151163"/>
                </a:cubicBezTo>
                <a:cubicBezTo>
                  <a:pt x="3708801" y="3110787"/>
                  <a:pt x="3789340" y="2905980"/>
                  <a:pt x="3835058" y="2827606"/>
                </a:cubicBezTo>
                <a:cubicBezTo>
                  <a:pt x="3852096" y="2798398"/>
                  <a:pt x="3870205" y="2769605"/>
                  <a:pt x="3891329" y="2743200"/>
                </a:cubicBezTo>
                <a:cubicBezTo>
                  <a:pt x="3907900" y="2722486"/>
                  <a:pt x="3930132" y="2706892"/>
                  <a:pt x="3947600" y="2686929"/>
                </a:cubicBezTo>
                <a:cubicBezTo>
                  <a:pt x="3963039" y="2669284"/>
                  <a:pt x="3972454" y="2646430"/>
                  <a:pt x="3989803" y="2630658"/>
                </a:cubicBezTo>
                <a:cubicBezTo>
                  <a:pt x="4068831" y="2558814"/>
                  <a:pt x="4082892" y="2555978"/>
                  <a:pt x="4158615" y="2518117"/>
                </a:cubicBezTo>
                <a:cubicBezTo>
                  <a:pt x="4214886" y="2522806"/>
                  <a:pt x="4272647" y="2518489"/>
                  <a:pt x="4327427" y="2532184"/>
                </a:cubicBezTo>
                <a:cubicBezTo>
                  <a:pt x="4350173" y="2537870"/>
                  <a:pt x="4363202" y="2563001"/>
                  <a:pt x="4383698" y="2574387"/>
                </a:cubicBezTo>
                <a:cubicBezTo>
                  <a:pt x="4405773" y="2586651"/>
                  <a:pt x="4430591" y="2593144"/>
                  <a:pt x="4454037" y="2602523"/>
                </a:cubicBezTo>
                <a:cubicBezTo>
                  <a:pt x="4459679" y="2609575"/>
                  <a:pt x="4528108" y="2690949"/>
                  <a:pt x="4538443" y="2715064"/>
                </a:cubicBezTo>
                <a:cubicBezTo>
                  <a:pt x="4546059" y="2732835"/>
                  <a:pt x="4547822" y="2752578"/>
                  <a:pt x="4552511" y="2771335"/>
                </a:cubicBezTo>
                <a:cubicBezTo>
                  <a:pt x="4543132" y="2846363"/>
                  <a:pt x="4549108" y="2924966"/>
                  <a:pt x="4524375" y="2996418"/>
                </a:cubicBezTo>
                <a:cubicBezTo>
                  <a:pt x="4505651" y="3050508"/>
                  <a:pt x="4464304" y="3094650"/>
                  <a:pt x="4425901" y="3137095"/>
                </a:cubicBezTo>
                <a:cubicBezTo>
                  <a:pt x="4351131" y="3219736"/>
                  <a:pt x="4191170" y="3345773"/>
                  <a:pt x="4102344" y="3418449"/>
                </a:cubicBezTo>
                <a:cubicBezTo>
                  <a:pt x="4074209" y="3465341"/>
                  <a:pt x="4047741" y="3513275"/>
                  <a:pt x="4017938" y="3559126"/>
                </a:cubicBezTo>
                <a:cubicBezTo>
                  <a:pt x="3986743" y="3607118"/>
                  <a:pt x="3919464" y="3699803"/>
                  <a:pt x="3919464" y="3699803"/>
                </a:cubicBezTo>
                <a:cubicBezTo>
                  <a:pt x="3924153" y="3718560"/>
                  <a:pt x="3914492" y="3752713"/>
                  <a:pt x="3933532" y="3756073"/>
                </a:cubicBezTo>
                <a:cubicBezTo>
                  <a:pt x="4037387" y="3774400"/>
                  <a:pt x="4155242" y="3761249"/>
                  <a:pt x="4243021" y="3699803"/>
                </a:cubicBezTo>
                <a:cubicBezTo>
                  <a:pt x="4264752" y="3684591"/>
                  <a:pt x="4279575" y="3661277"/>
                  <a:pt x="4299292" y="3643532"/>
                </a:cubicBezTo>
                <a:cubicBezTo>
                  <a:pt x="4326514" y="3619032"/>
                  <a:pt x="4360416" y="3601464"/>
                  <a:pt x="4383698" y="3573193"/>
                </a:cubicBezTo>
                <a:cubicBezTo>
                  <a:pt x="4460093" y="3480427"/>
                  <a:pt x="4499148" y="3410694"/>
                  <a:pt x="4538443" y="3305907"/>
                </a:cubicBezTo>
                <a:cubicBezTo>
                  <a:pt x="4554063" y="3264254"/>
                  <a:pt x="4569857" y="3222456"/>
                  <a:pt x="4580646" y="3179298"/>
                </a:cubicBezTo>
                <a:cubicBezTo>
                  <a:pt x="4604661" y="3083236"/>
                  <a:pt x="4610125" y="3007437"/>
                  <a:pt x="4622849" y="2912012"/>
                </a:cubicBezTo>
                <a:cubicBezTo>
                  <a:pt x="4627231" y="2879145"/>
                  <a:pt x="4632228" y="2846363"/>
                  <a:pt x="4636917" y="2813538"/>
                </a:cubicBezTo>
                <a:cubicBezTo>
                  <a:pt x="4641606" y="2747889"/>
                  <a:pt x="4644744" y="2682110"/>
                  <a:pt x="4650984" y="2616590"/>
                </a:cubicBezTo>
                <a:cubicBezTo>
                  <a:pt x="4654128" y="2583582"/>
                  <a:pt x="4662408" y="2551169"/>
                  <a:pt x="4665052" y="2518117"/>
                </a:cubicBezTo>
                <a:cubicBezTo>
                  <a:pt x="4671794" y="2433850"/>
                  <a:pt x="4674431" y="2349304"/>
                  <a:pt x="4679120" y="2264898"/>
                </a:cubicBezTo>
                <a:cubicBezTo>
                  <a:pt x="4674431" y="2171113"/>
                  <a:pt x="4680489" y="2076168"/>
                  <a:pt x="4665052" y="1983544"/>
                </a:cubicBezTo>
                <a:cubicBezTo>
                  <a:pt x="4661197" y="1960417"/>
                  <a:pt x="4635275" y="1947155"/>
                  <a:pt x="4622849" y="1927273"/>
                </a:cubicBezTo>
                <a:cubicBezTo>
                  <a:pt x="4611735" y="1909490"/>
                  <a:pt x="4605280" y="1889117"/>
                  <a:pt x="4594714" y="1871003"/>
                </a:cubicBezTo>
                <a:cubicBezTo>
                  <a:pt x="4572424" y="1832791"/>
                  <a:pt x="4546805" y="1796592"/>
                  <a:pt x="4524375" y="1758461"/>
                </a:cubicBezTo>
                <a:cubicBezTo>
                  <a:pt x="4499897" y="1716848"/>
                  <a:pt x="4482098" y="1671138"/>
                  <a:pt x="4454037" y="1631852"/>
                </a:cubicBezTo>
                <a:cubicBezTo>
                  <a:pt x="4406337" y="1565072"/>
                  <a:pt x="4280218" y="1487420"/>
                  <a:pt x="4228954" y="1448972"/>
                </a:cubicBezTo>
                <a:cubicBezTo>
                  <a:pt x="4204933" y="1430956"/>
                  <a:pt x="4158615" y="1392701"/>
                  <a:pt x="4158615" y="1392701"/>
                </a:cubicBezTo>
                <a:cubicBezTo>
                  <a:pt x="4149237" y="1373944"/>
                  <a:pt x="4132222" y="1357328"/>
                  <a:pt x="4130480" y="1336430"/>
                </a:cubicBezTo>
                <a:cubicBezTo>
                  <a:pt x="4121829" y="1232624"/>
                  <a:pt x="4136026" y="1216905"/>
                  <a:pt x="4214886" y="1167618"/>
                </a:cubicBezTo>
                <a:cubicBezTo>
                  <a:pt x="4227461" y="1159759"/>
                  <a:pt x="4243021" y="1158239"/>
                  <a:pt x="4257089" y="1153550"/>
                </a:cubicBezTo>
                <a:cubicBezTo>
                  <a:pt x="4228954" y="1139482"/>
                  <a:pt x="4199657" y="1127531"/>
                  <a:pt x="4172683" y="1111347"/>
                </a:cubicBezTo>
                <a:cubicBezTo>
                  <a:pt x="3990074" y="1001782"/>
                  <a:pt x="4235377" y="1128626"/>
                  <a:pt x="4060141" y="1041009"/>
                </a:cubicBezTo>
                <a:cubicBezTo>
                  <a:pt x="3977204" y="916603"/>
                  <a:pt x="4003679" y="963876"/>
                  <a:pt x="3919464" y="787790"/>
                </a:cubicBezTo>
                <a:cubicBezTo>
                  <a:pt x="3895018" y="736675"/>
                  <a:pt x="3879545" y="680848"/>
                  <a:pt x="3849126" y="633046"/>
                </a:cubicBezTo>
                <a:cubicBezTo>
                  <a:pt x="3813345" y="576819"/>
                  <a:pt x="3722517" y="478301"/>
                  <a:pt x="3722517" y="478301"/>
                </a:cubicBezTo>
                <a:cubicBezTo>
                  <a:pt x="3717828" y="459544"/>
                  <a:pt x="3716065" y="439801"/>
                  <a:pt x="3708449" y="422030"/>
                </a:cubicBezTo>
                <a:cubicBezTo>
                  <a:pt x="3701789" y="406490"/>
                  <a:pt x="3681252" y="396708"/>
                  <a:pt x="3680314" y="379827"/>
                </a:cubicBezTo>
                <a:cubicBezTo>
                  <a:pt x="3672637" y="241640"/>
                  <a:pt x="3683600" y="211936"/>
                  <a:pt x="3708449" y="112541"/>
                </a:cubicBezTo>
                <a:cubicBezTo>
                  <a:pt x="3699071" y="93784"/>
                  <a:pt x="3693739" y="72380"/>
                  <a:pt x="3680314" y="56270"/>
                </a:cubicBezTo>
                <a:cubicBezTo>
                  <a:pt x="3669490" y="43282"/>
                  <a:pt x="3653233" y="35696"/>
                  <a:pt x="3638111" y="28135"/>
                </a:cubicBezTo>
                <a:cubicBezTo>
                  <a:pt x="3617927" y="18043"/>
                  <a:pt x="3557670" y="4508"/>
                  <a:pt x="3539637" y="0"/>
                </a:cubicBezTo>
                <a:cubicBezTo>
                  <a:pt x="3464609" y="18757"/>
                  <a:pt x="3386133" y="26988"/>
                  <a:pt x="3314554" y="56270"/>
                </a:cubicBezTo>
                <a:cubicBezTo>
                  <a:pt x="3275714" y="72159"/>
                  <a:pt x="3153088" y="207393"/>
                  <a:pt x="3131674" y="225083"/>
                </a:cubicBezTo>
                <a:cubicBezTo>
                  <a:pt x="3059370" y="284813"/>
                  <a:pt x="2972907" y="327579"/>
                  <a:pt x="2906591" y="393895"/>
                </a:cubicBezTo>
                <a:cubicBezTo>
                  <a:pt x="2871978" y="428508"/>
                  <a:pt x="2850968" y="456876"/>
                  <a:pt x="2808117" y="478301"/>
                </a:cubicBezTo>
                <a:cubicBezTo>
                  <a:pt x="2794854" y="484933"/>
                  <a:pt x="2780220" y="488467"/>
                  <a:pt x="2765914" y="492369"/>
                </a:cubicBezTo>
                <a:cubicBezTo>
                  <a:pt x="2728608" y="502543"/>
                  <a:pt x="2653372" y="520504"/>
                  <a:pt x="2653372" y="520504"/>
                </a:cubicBezTo>
                <a:cubicBezTo>
                  <a:pt x="2578344" y="515815"/>
                  <a:pt x="2503090" y="513917"/>
                  <a:pt x="2428289" y="506437"/>
                </a:cubicBezTo>
                <a:cubicBezTo>
                  <a:pt x="2409051" y="504513"/>
                  <a:pt x="2391246" y="490345"/>
                  <a:pt x="2372018" y="492369"/>
                </a:cubicBezTo>
                <a:cubicBezTo>
                  <a:pt x="2211755" y="509239"/>
                  <a:pt x="2053151" y="539261"/>
                  <a:pt x="1893717" y="562707"/>
                </a:cubicBezTo>
                <a:cubicBezTo>
                  <a:pt x="1701718" y="727277"/>
                  <a:pt x="1618554" y="764436"/>
                  <a:pt x="1499821" y="942535"/>
                </a:cubicBezTo>
                <a:cubicBezTo>
                  <a:pt x="1473041" y="982705"/>
                  <a:pt x="1452929" y="1026941"/>
                  <a:pt x="1429483" y="1069144"/>
                </a:cubicBezTo>
                <a:cubicBezTo>
                  <a:pt x="1339414" y="1429420"/>
                  <a:pt x="1431820" y="1035190"/>
                  <a:pt x="1359144" y="1434904"/>
                </a:cubicBezTo>
                <a:cubicBezTo>
                  <a:pt x="1286790" y="1832850"/>
                  <a:pt x="1367499" y="1292018"/>
                  <a:pt x="1316941" y="1645920"/>
                </a:cubicBezTo>
                <a:cubicBezTo>
                  <a:pt x="1326320" y="1678744"/>
                  <a:pt x="1329810" y="1713859"/>
                  <a:pt x="1345077" y="1744393"/>
                </a:cubicBezTo>
                <a:cubicBezTo>
                  <a:pt x="1353974" y="1762188"/>
                  <a:pt x="1374333" y="1771492"/>
                  <a:pt x="1387280" y="1786597"/>
                </a:cubicBezTo>
                <a:cubicBezTo>
                  <a:pt x="1402538" y="1804399"/>
                  <a:pt x="1412904" y="1826288"/>
                  <a:pt x="1429483" y="1842867"/>
                </a:cubicBezTo>
                <a:cubicBezTo>
                  <a:pt x="1487890" y="1901274"/>
                  <a:pt x="1572869" y="1932692"/>
                  <a:pt x="1612363" y="2011680"/>
                </a:cubicBezTo>
                <a:lnTo>
                  <a:pt x="1640498" y="2067950"/>
                </a:lnTo>
                <a:cubicBezTo>
                  <a:pt x="1635809" y="2110153"/>
                  <a:pt x="1641674" y="2154927"/>
                  <a:pt x="1626431" y="2194560"/>
                </a:cubicBezTo>
                <a:cubicBezTo>
                  <a:pt x="1616909" y="2219318"/>
                  <a:pt x="1590300" y="2233567"/>
                  <a:pt x="1570160" y="2250830"/>
                </a:cubicBezTo>
                <a:cubicBezTo>
                  <a:pt x="1557323" y="2261833"/>
                  <a:pt x="1541483" y="2268822"/>
                  <a:pt x="1527957" y="2278966"/>
                </a:cubicBezTo>
                <a:cubicBezTo>
                  <a:pt x="1503936" y="2296982"/>
                  <a:pt x="1483365" y="2319789"/>
                  <a:pt x="1457618" y="2335237"/>
                </a:cubicBezTo>
                <a:cubicBezTo>
                  <a:pt x="1435964" y="2348229"/>
                  <a:pt x="1409354" y="2351109"/>
                  <a:pt x="1387280" y="2363372"/>
                </a:cubicBezTo>
                <a:cubicBezTo>
                  <a:pt x="1175239" y="2481172"/>
                  <a:pt x="1507260" y="2324484"/>
                  <a:pt x="1260671" y="2447778"/>
                </a:cubicBezTo>
                <a:cubicBezTo>
                  <a:pt x="1238085" y="2459071"/>
                  <a:pt x="1214695" y="2469269"/>
                  <a:pt x="1190332" y="2475913"/>
                </a:cubicBezTo>
                <a:cubicBezTo>
                  <a:pt x="1124002" y="2494003"/>
                  <a:pt x="966349" y="2500718"/>
                  <a:pt x="923046" y="2504049"/>
                </a:cubicBezTo>
                <a:cubicBezTo>
                  <a:pt x="908978" y="2522806"/>
                  <a:pt x="895853" y="2542308"/>
                  <a:pt x="880843" y="2560320"/>
                </a:cubicBezTo>
                <a:cubicBezTo>
                  <a:pt x="872352" y="2570509"/>
                  <a:pt x="861198" y="2578266"/>
                  <a:pt x="852707" y="2588455"/>
                </a:cubicBezTo>
                <a:cubicBezTo>
                  <a:pt x="837697" y="2606467"/>
                  <a:pt x="824572" y="2625969"/>
                  <a:pt x="810504" y="2644726"/>
                </a:cubicBezTo>
                <a:cubicBezTo>
                  <a:pt x="805815" y="2663483"/>
                  <a:pt x="806029" y="2684210"/>
                  <a:pt x="796437" y="2700997"/>
                </a:cubicBezTo>
                <a:cubicBezTo>
                  <a:pt x="786567" y="2718270"/>
                  <a:pt x="765798" y="2727011"/>
                  <a:pt x="754234" y="2743200"/>
                </a:cubicBezTo>
                <a:cubicBezTo>
                  <a:pt x="742045" y="2760264"/>
                  <a:pt x="735477" y="2780713"/>
                  <a:pt x="726098" y="2799470"/>
                </a:cubicBezTo>
                <a:cubicBezTo>
                  <a:pt x="740166" y="2972972"/>
                  <a:pt x="732640" y="3149596"/>
                  <a:pt x="768301" y="3319975"/>
                </a:cubicBezTo>
                <a:cubicBezTo>
                  <a:pt x="776452" y="3358920"/>
                  <a:pt x="820167" y="3381483"/>
                  <a:pt x="852707" y="3404381"/>
                </a:cubicBezTo>
                <a:cubicBezTo>
                  <a:pt x="947422" y="3471032"/>
                  <a:pt x="1046888" y="3531016"/>
                  <a:pt x="1148129" y="3587261"/>
                </a:cubicBezTo>
                <a:cubicBezTo>
                  <a:pt x="1190332" y="3610707"/>
                  <a:pt x="1230620" y="3637992"/>
                  <a:pt x="1274738" y="3657600"/>
                </a:cubicBezTo>
                <a:cubicBezTo>
                  <a:pt x="1336865" y="3685212"/>
                  <a:pt x="1394186" y="3698013"/>
                  <a:pt x="1457618" y="3713870"/>
                </a:cubicBezTo>
                <a:cubicBezTo>
                  <a:pt x="1327434" y="3844055"/>
                  <a:pt x="1387609" y="3778785"/>
                  <a:pt x="1232535" y="3967089"/>
                </a:cubicBezTo>
                <a:cubicBezTo>
                  <a:pt x="1213447" y="3990267"/>
                  <a:pt x="1197495" y="4016195"/>
                  <a:pt x="1176264" y="4037427"/>
                </a:cubicBezTo>
                <a:cubicBezTo>
                  <a:pt x="1098763" y="4114930"/>
                  <a:pt x="1136565" y="4072985"/>
                  <a:pt x="1063723" y="4164037"/>
                </a:cubicBezTo>
                <a:cubicBezTo>
                  <a:pt x="1054344" y="4192172"/>
                  <a:pt x="1041801" y="4219444"/>
                  <a:pt x="1035587" y="4248443"/>
                </a:cubicBezTo>
                <a:cubicBezTo>
                  <a:pt x="1028122" y="4283280"/>
                  <a:pt x="1009766" y="4478518"/>
                  <a:pt x="1007452" y="4501661"/>
                </a:cubicBezTo>
                <a:cubicBezTo>
                  <a:pt x="1016830" y="4576689"/>
                  <a:pt x="994511" y="4663263"/>
                  <a:pt x="1035587" y="4726744"/>
                </a:cubicBezTo>
                <a:cubicBezTo>
                  <a:pt x="1058655" y="4762395"/>
                  <a:pt x="1119734" y="4740812"/>
                  <a:pt x="1162197" y="4740812"/>
                </a:cubicBezTo>
                <a:cubicBezTo>
                  <a:pt x="1246733" y="4740812"/>
                  <a:pt x="1331009" y="4731433"/>
                  <a:pt x="1415415" y="4726744"/>
                </a:cubicBezTo>
                <a:cubicBezTo>
                  <a:pt x="1462307" y="4717366"/>
                  <a:pt x="1508978" y="4706803"/>
                  <a:pt x="1556092" y="4698609"/>
                </a:cubicBezTo>
                <a:cubicBezTo>
                  <a:pt x="1616857" y="4688041"/>
                  <a:pt x="1679136" y="4685432"/>
                  <a:pt x="1738972" y="4670473"/>
                </a:cubicBezTo>
                <a:cubicBezTo>
                  <a:pt x="1848343" y="4643130"/>
                  <a:pt x="1964646" y="4627933"/>
                  <a:pt x="2062529" y="4572000"/>
                </a:cubicBezTo>
                <a:cubicBezTo>
                  <a:pt x="2203083" y="4491683"/>
                  <a:pt x="2113419" y="4532534"/>
                  <a:pt x="2259477" y="4487593"/>
                </a:cubicBezTo>
                <a:cubicBezTo>
                  <a:pt x="2311036" y="4471729"/>
                  <a:pt x="2390456" y="4441054"/>
                  <a:pt x="2442357" y="4431323"/>
                </a:cubicBezTo>
                <a:cubicBezTo>
                  <a:pt x="2484092" y="4423498"/>
                  <a:pt x="2526522" y="4418522"/>
                  <a:pt x="2568966" y="4417255"/>
                </a:cubicBezTo>
                <a:cubicBezTo>
                  <a:pt x="2840861" y="4409139"/>
                  <a:pt x="3112917" y="4407876"/>
                  <a:pt x="3384892" y="4403187"/>
                </a:cubicBezTo>
                <a:cubicBezTo>
                  <a:pt x="3403649" y="4389119"/>
                  <a:pt x="3421655" y="4373990"/>
                  <a:pt x="3441163" y="4360984"/>
                </a:cubicBezTo>
                <a:cubicBezTo>
                  <a:pt x="3463913" y="4345817"/>
                  <a:pt x="3490741" y="4336575"/>
                  <a:pt x="3511501" y="4318781"/>
                </a:cubicBezTo>
                <a:cubicBezTo>
                  <a:pt x="3524338" y="4307778"/>
                  <a:pt x="3527682" y="4288533"/>
                  <a:pt x="3539637" y="4276578"/>
                </a:cubicBezTo>
                <a:cubicBezTo>
                  <a:pt x="3568414" y="4247801"/>
                  <a:pt x="3605014" y="4242372"/>
                  <a:pt x="3638111" y="4220307"/>
                </a:cubicBezTo>
                <a:cubicBezTo>
                  <a:pt x="3663094" y="4203652"/>
                  <a:pt x="3683851" y="4181256"/>
                  <a:pt x="3708449" y="4164037"/>
                </a:cubicBezTo>
                <a:cubicBezTo>
                  <a:pt x="3730849" y="4148357"/>
                  <a:pt x="3755341" y="4135901"/>
                  <a:pt x="3778787" y="4121833"/>
                </a:cubicBezTo>
                <a:cubicBezTo>
                  <a:pt x="3811612" y="4065562"/>
                  <a:pt x="3856660" y="4014823"/>
                  <a:pt x="3877261" y="3953021"/>
                </a:cubicBezTo>
                <a:cubicBezTo>
                  <a:pt x="3886640" y="3924886"/>
                  <a:pt x="3896875" y="3897022"/>
                  <a:pt x="3905397" y="3868615"/>
                </a:cubicBezTo>
                <a:cubicBezTo>
                  <a:pt x="3927053" y="3796428"/>
                  <a:pt x="3913458" y="3822299"/>
                  <a:pt x="3933532" y="3742006"/>
                </a:cubicBezTo>
                <a:cubicBezTo>
                  <a:pt x="3937129" y="3727620"/>
                  <a:pt x="3942911" y="3713871"/>
                  <a:pt x="3947600" y="3699803"/>
                </a:cubicBezTo>
                <a:cubicBezTo>
                  <a:pt x="3942911" y="3666978"/>
                  <a:pt x="3942256" y="3633319"/>
                  <a:pt x="3933532" y="3601329"/>
                </a:cubicBezTo>
                <a:cubicBezTo>
                  <a:pt x="3906429" y="3501952"/>
                  <a:pt x="3704316" y="3342322"/>
                  <a:pt x="3694381" y="3334043"/>
                </a:cubicBezTo>
                <a:cubicBezTo>
                  <a:pt x="3509459" y="3179941"/>
                  <a:pt x="3591084" y="3226124"/>
                  <a:pt x="3469298" y="3165230"/>
                </a:cubicBezTo>
                <a:cubicBezTo>
                  <a:pt x="3473987" y="3146473"/>
                  <a:pt x="3467527" y="3120047"/>
                  <a:pt x="3483366" y="3108960"/>
                </a:cubicBezTo>
                <a:cubicBezTo>
                  <a:pt x="3593609" y="3031790"/>
                  <a:pt x="3788129" y="3075664"/>
                  <a:pt x="3891329" y="3080824"/>
                </a:cubicBezTo>
                <a:cubicBezTo>
                  <a:pt x="3905397" y="3104270"/>
                  <a:pt x="3929796" y="3124077"/>
                  <a:pt x="3933532" y="3151163"/>
                </a:cubicBezTo>
                <a:cubicBezTo>
                  <a:pt x="3948923" y="3262746"/>
                  <a:pt x="3884146" y="3395722"/>
                  <a:pt x="3947600" y="3488787"/>
                </a:cubicBezTo>
                <a:cubicBezTo>
                  <a:pt x="3984958" y="3543579"/>
                  <a:pt x="4078898" y="3470030"/>
                  <a:pt x="4144547" y="3460652"/>
                </a:cubicBezTo>
                <a:cubicBezTo>
                  <a:pt x="4206100" y="3429876"/>
                  <a:pt x="4251840" y="3414376"/>
                  <a:pt x="4299292" y="3362178"/>
                </a:cubicBezTo>
                <a:cubicBezTo>
                  <a:pt x="4375022" y="3278875"/>
                  <a:pt x="4367345" y="3261622"/>
                  <a:pt x="4411834" y="3165230"/>
                </a:cubicBezTo>
                <a:cubicBezTo>
                  <a:pt x="4425016" y="3136669"/>
                  <a:pt x="4439969" y="3108959"/>
                  <a:pt x="4454037" y="3080824"/>
                </a:cubicBezTo>
                <a:cubicBezTo>
                  <a:pt x="4495156" y="2834098"/>
                  <a:pt x="4507565" y="2800285"/>
                  <a:pt x="4425901" y="2405575"/>
                </a:cubicBezTo>
                <a:cubicBezTo>
                  <a:pt x="4408460" y="2321278"/>
                  <a:pt x="4348832" y="2250891"/>
                  <a:pt x="4299292" y="2180492"/>
                </a:cubicBezTo>
                <a:cubicBezTo>
                  <a:pt x="4201147" y="2041022"/>
                  <a:pt x="4103312" y="1979500"/>
                  <a:pt x="3961667" y="1885070"/>
                </a:cubicBezTo>
                <a:cubicBezTo>
                  <a:pt x="3916166" y="1854736"/>
                  <a:pt x="3866123" y="1831544"/>
                  <a:pt x="3820991" y="1800664"/>
                </a:cubicBezTo>
                <a:cubicBezTo>
                  <a:pt x="3579857" y="1635677"/>
                  <a:pt x="3817024" y="1757937"/>
                  <a:pt x="3539637" y="1631852"/>
                </a:cubicBezTo>
                <a:cubicBezTo>
                  <a:pt x="3220769" y="1655298"/>
                  <a:pt x="2899596" y="1657304"/>
                  <a:pt x="2583034" y="1702190"/>
                </a:cubicBezTo>
                <a:cubicBezTo>
                  <a:pt x="2269792" y="1746605"/>
                  <a:pt x="1960525" y="1818622"/>
                  <a:pt x="1654566" y="1899138"/>
                </a:cubicBezTo>
                <a:cubicBezTo>
                  <a:pt x="1493003" y="1941655"/>
                  <a:pt x="1001339" y="2063779"/>
                  <a:pt x="796437" y="2138289"/>
                </a:cubicBezTo>
                <a:cubicBezTo>
                  <a:pt x="695751" y="2174902"/>
                  <a:pt x="594954" y="2213383"/>
                  <a:pt x="501015" y="2264898"/>
                </a:cubicBezTo>
                <a:cubicBezTo>
                  <a:pt x="376214" y="2333337"/>
                  <a:pt x="325901" y="2418032"/>
                  <a:pt x="247797" y="2532184"/>
                </a:cubicBezTo>
                <a:cubicBezTo>
                  <a:pt x="222816" y="2568694"/>
                  <a:pt x="197242" y="2605158"/>
                  <a:pt x="177458" y="2644726"/>
                </a:cubicBezTo>
                <a:cubicBezTo>
                  <a:pt x="138104" y="2723434"/>
                  <a:pt x="136402" y="2751533"/>
                  <a:pt x="121187" y="2827606"/>
                </a:cubicBezTo>
                <a:cubicBezTo>
                  <a:pt x="116498" y="3104271"/>
                  <a:pt x="116041" y="3381039"/>
                  <a:pt x="107120" y="3657600"/>
                </a:cubicBezTo>
                <a:cubicBezTo>
                  <a:pt x="106642" y="3672421"/>
                  <a:pt x="98893" y="3686173"/>
                  <a:pt x="93052" y="3699803"/>
                </a:cubicBezTo>
                <a:cubicBezTo>
                  <a:pt x="84791" y="3719078"/>
                  <a:pt x="74295" y="3737316"/>
                  <a:pt x="64917" y="3756073"/>
                </a:cubicBezTo>
                <a:lnTo>
                  <a:pt x="275932" y="3784209"/>
                </a:lnTo>
                <a:cubicBezTo>
                  <a:pt x="308799" y="3788591"/>
                  <a:pt x="341475" y="3794403"/>
                  <a:pt x="374406" y="3798277"/>
                </a:cubicBezTo>
                <a:cubicBezTo>
                  <a:pt x="421209" y="3803783"/>
                  <a:pt x="468191" y="3807655"/>
                  <a:pt x="515083" y="3812344"/>
                </a:cubicBezTo>
                <a:cubicBezTo>
                  <a:pt x="571354" y="3802966"/>
                  <a:pt x="627956" y="3795397"/>
                  <a:pt x="683895" y="3784209"/>
                </a:cubicBezTo>
                <a:cubicBezTo>
                  <a:pt x="698436" y="3781301"/>
                  <a:pt x="713382" y="3777770"/>
                  <a:pt x="726098" y="3770141"/>
                </a:cubicBezTo>
                <a:cubicBezTo>
                  <a:pt x="737471" y="3763317"/>
                  <a:pt x="742987" y="3749035"/>
                  <a:pt x="754234" y="3742006"/>
                </a:cubicBezTo>
                <a:cubicBezTo>
                  <a:pt x="890499" y="3656841"/>
                  <a:pt x="794853" y="3743590"/>
                  <a:pt x="880843" y="3657600"/>
                </a:cubicBezTo>
                <a:cubicBezTo>
                  <a:pt x="885532" y="3643532"/>
                  <a:pt x="897349" y="3630024"/>
                  <a:pt x="894911" y="3615397"/>
                </a:cubicBezTo>
                <a:cubicBezTo>
                  <a:pt x="887597" y="3571516"/>
                  <a:pt x="852707" y="3488787"/>
                  <a:pt x="852707" y="3488787"/>
                </a:cubicBezTo>
                <a:cubicBezTo>
                  <a:pt x="845780" y="3447223"/>
                  <a:pt x="838564" y="3390086"/>
                  <a:pt x="824572" y="3348110"/>
                </a:cubicBezTo>
                <a:cubicBezTo>
                  <a:pt x="816587" y="3324154"/>
                  <a:pt x="805815" y="3301218"/>
                  <a:pt x="796437" y="3277772"/>
                </a:cubicBezTo>
                <a:cubicBezTo>
                  <a:pt x="838994" y="3107543"/>
                  <a:pt x="811041" y="3138922"/>
                  <a:pt x="894911" y="3024553"/>
                </a:cubicBezTo>
                <a:cubicBezTo>
                  <a:pt x="926528" y="2981438"/>
                  <a:pt x="942662" y="2914851"/>
                  <a:pt x="993384" y="2897944"/>
                </a:cubicBezTo>
                <a:lnTo>
                  <a:pt x="1077791" y="2869809"/>
                </a:lnTo>
                <a:cubicBezTo>
                  <a:pt x="1202454" y="2900975"/>
                  <a:pt x="1180766" y="2884761"/>
                  <a:pt x="1288806" y="2954215"/>
                </a:cubicBezTo>
                <a:cubicBezTo>
                  <a:pt x="1342590" y="2988790"/>
                  <a:pt x="1473602" y="3095372"/>
                  <a:pt x="1527957" y="3108960"/>
                </a:cubicBezTo>
                <a:cubicBezTo>
                  <a:pt x="1598613" y="3126623"/>
                  <a:pt x="1565885" y="3116913"/>
                  <a:pt x="1626431" y="3137095"/>
                </a:cubicBezTo>
                <a:cubicBezTo>
                  <a:pt x="1645188" y="3132406"/>
                  <a:pt x="1669030" y="3136698"/>
                  <a:pt x="1682701" y="3123027"/>
                </a:cubicBezTo>
                <a:cubicBezTo>
                  <a:pt x="1713982" y="3091746"/>
                  <a:pt x="1728501" y="3047294"/>
                  <a:pt x="1753040" y="3010486"/>
                </a:cubicBezTo>
                <a:cubicBezTo>
                  <a:pt x="1784791" y="2962860"/>
                  <a:pt x="1814644" y="2913592"/>
                  <a:pt x="1851514" y="2869809"/>
                </a:cubicBezTo>
                <a:cubicBezTo>
                  <a:pt x="1964893" y="2735171"/>
                  <a:pt x="2099677" y="2618265"/>
                  <a:pt x="2203206" y="2475913"/>
                </a:cubicBezTo>
                <a:lnTo>
                  <a:pt x="2315747" y="2321169"/>
                </a:ln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" name="TextBox 3"/>
          <p:cNvSpPr txBox="1"/>
          <p:nvPr/>
        </p:nvSpPr>
        <p:spPr>
          <a:xfrm>
            <a:off x="2743200" y="0"/>
            <a:ext cx="52386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Nucleus of eukaryotic cell</a:t>
            </a:r>
            <a:endParaRPr lang="en-IN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1219200" y="1371600"/>
            <a:ext cx="15199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CHROMATIN</a:t>
            </a:r>
            <a:endParaRPr lang="en-IN" dirty="0"/>
          </a:p>
        </p:txBody>
      </p:sp>
      <p:sp>
        <p:nvSpPr>
          <p:cNvPr id="7" name="TextBox 6"/>
          <p:cNvSpPr txBox="1"/>
          <p:nvPr/>
        </p:nvSpPr>
        <p:spPr>
          <a:xfrm>
            <a:off x="1143000" y="1447800"/>
            <a:ext cx="17946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CHROMOSOME</a:t>
            </a:r>
            <a:endParaRPr lang="en-IN" dirty="0"/>
          </a:p>
        </p:txBody>
      </p:sp>
      <p:sp>
        <p:nvSpPr>
          <p:cNvPr id="8" name="TextBox 7"/>
          <p:cNvSpPr txBox="1"/>
          <p:nvPr/>
        </p:nvSpPr>
        <p:spPr>
          <a:xfrm>
            <a:off x="1143000" y="6135469"/>
            <a:ext cx="7557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WHEN THE CELL BEGINS TO DIVIDE</a:t>
            </a:r>
            <a:endParaRPr lang="en-IN" sz="3600" dirty="0"/>
          </a:p>
        </p:txBody>
      </p:sp>
      <p:sp>
        <p:nvSpPr>
          <p:cNvPr id="9" name="Freeform 8"/>
          <p:cNvSpPr/>
          <p:nvPr/>
        </p:nvSpPr>
        <p:spPr>
          <a:xfrm>
            <a:off x="5105400" y="1371600"/>
            <a:ext cx="168812" cy="4314834"/>
          </a:xfrm>
          <a:custGeom>
            <a:avLst/>
            <a:gdLst>
              <a:gd name="connsiteX0" fmla="*/ 0 w 168812"/>
              <a:gd name="connsiteY0" fmla="*/ 10121 h 4314834"/>
              <a:gd name="connsiteX1" fmla="*/ 84406 w 168812"/>
              <a:gd name="connsiteY1" fmla="*/ 24188 h 4314834"/>
              <a:gd name="connsiteX2" fmla="*/ 28135 w 168812"/>
              <a:gd name="connsiteY2" fmla="*/ 136730 h 4314834"/>
              <a:gd name="connsiteX3" fmla="*/ 112541 w 168812"/>
              <a:gd name="connsiteY3" fmla="*/ 178933 h 4314834"/>
              <a:gd name="connsiteX4" fmla="*/ 56271 w 168812"/>
              <a:gd name="connsiteY4" fmla="*/ 333677 h 4314834"/>
              <a:gd name="connsiteX5" fmla="*/ 112541 w 168812"/>
              <a:gd name="connsiteY5" fmla="*/ 347745 h 4314834"/>
              <a:gd name="connsiteX6" fmla="*/ 56271 w 168812"/>
              <a:gd name="connsiteY6" fmla="*/ 544693 h 4314834"/>
              <a:gd name="connsiteX7" fmla="*/ 42203 w 168812"/>
              <a:gd name="connsiteY7" fmla="*/ 586896 h 4314834"/>
              <a:gd name="connsiteX8" fmla="*/ 126609 w 168812"/>
              <a:gd name="connsiteY8" fmla="*/ 629099 h 4314834"/>
              <a:gd name="connsiteX9" fmla="*/ 154744 w 168812"/>
              <a:gd name="connsiteY9" fmla="*/ 685370 h 4314834"/>
              <a:gd name="connsiteX10" fmla="*/ 112541 w 168812"/>
              <a:gd name="connsiteY10" fmla="*/ 826047 h 4314834"/>
              <a:gd name="connsiteX11" fmla="*/ 84406 w 168812"/>
              <a:gd name="connsiteY11" fmla="*/ 910453 h 4314834"/>
              <a:gd name="connsiteX12" fmla="*/ 70338 w 168812"/>
              <a:gd name="connsiteY12" fmla="*/ 1022994 h 4314834"/>
              <a:gd name="connsiteX13" fmla="*/ 98474 w 168812"/>
              <a:gd name="connsiteY13" fmla="*/ 1163671 h 4314834"/>
              <a:gd name="connsiteX14" fmla="*/ 70338 w 168812"/>
              <a:gd name="connsiteY14" fmla="*/ 1290281 h 4314834"/>
              <a:gd name="connsiteX15" fmla="*/ 98474 w 168812"/>
              <a:gd name="connsiteY15" fmla="*/ 1487228 h 4314834"/>
              <a:gd name="connsiteX16" fmla="*/ 84406 w 168812"/>
              <a:gd name="connsiteY16" fmla="*/ 1782650 h 4314834"/>
              <a:gd name="connsiteX17" fmla="*/ 70338 w 168812"/>
              <a:gd name="connsiteY17" fmla="*/ 1838921 h 4314834"/>
              <a:gd name="connsiteX18" fmla="*/ 56271 w 168812"/>
              <a:gd name="connsiteY18" fmla="*/ 1909259 h 4314834"/>
              <a:gd name="connsiteX19" fmla="*/ 70338 w 168812"/>
              <a:gd name="connsiteY19" fmla="*/ 2120274 h 4314834"/>
              <a:gd name="connsiteX20" fmla="*/ 98474 w 168812"/>
              <a:gd name="connsiteY20" fmla="*/ 2148410 h 4314834"/>
              <a:gd name="connsiteX21" fmla="*/ 126609 w 168812"/>
              <a:gd name="connsiteY21" fmla="*/ 2190613 h 4314834"/>
              <a:gd name="connsiteX22" fmla="*/ 112541 w 168812"/>
              <a:gd name="connsiteY22" fmla="*/ 2232816 h 4314834"/>
              <a:gd name="connsiteX23" fmla="*/ 140677 w 168812"/>
              <a:gd name="connsiteY23" fmla="*/ 2345357 h 4314834"/>
              <a:gd name="connsiteX24" fmla="*/ 126609 w 168812"/>
              <a:gd name="connsiteY24" fmla="*/ 2500102 h 4314834"/>
              <a:gd name="connsiteX25" fmla="*/ 98474 w 168812"/>
              <a:gd name="connsiteY25" fmla="*/ 2682982 h 4314834"/>
              <a:gd name="connsiteX26" fmla="*/ 70338 w 168812"/>
              <a:gd name="connsiteY26" fmla="*/ 2725185 h 4314834"/>
              <a:gd name="connsiteX27" fmla="*/ 84406 w 168812"/>
              <a:gd name="connsiteY27" fmla="*/ 3034674 h 4314834"/>
              <a:gd name="connsiteX28" fmla="*/ 98474 w 168812"/>
              <a:gd name="connsiteY28" fmla="*/ 3189419 h 4314834"/>
              <a:gd name="connsiteX29" fmla="*/ 126609 w 168812"/>
              <a:gd name="connsiteY29" fmla="*/ 3231622 h 4314834"/>
              <a:gd name="connsiteX30" fmla="*/ 140677 w 168812"/>
              <a:gd name="connsiteY30" fmla="*/ 3442637 h 4314834"/>
              <a:gd name="connsiteX31" fmla="*/ 154744 w 168812"/>
              <a:gd name="connsiteY31" fmla="*/ 3484841 h 4314834"/>
              <a:gd name="connsiteX32" fmla="*/ 140677 w 168812"/>
              <a:gd name="connsiteY32" fmla="*/ 3527044 h 4314834"/>
              <a:gd name="connsiteX33" fmla="*/ 126609 w 168812"/>
              <a:gd name="connsiteY33" fmla="*/ 3597382 h 4314834"/>
              <a:gd name="connsiteX34" fmla="*/ 112541 w 168812"/>
              <a:gd name="connsiteY34" fmla="*/ 3653653 h 4314834"/>
              <a:gd name="connsiteX35" fmla="*/ 126609 w 168812"/>
              <a:gd name="connsiteY35" fmla="*/ 3906871 h 4314834"/>
              <a:gd name="connsiteX36" fmla="*/ 154744 w 168812"/>
              <a:gd name="connsiteY36" fmla="*/ 3935007 h 4314834"/>
              <a:gd name="connsiteX37" fmla="*/ 168812 w 168812"/>
              <a:gd name="connsiteY37" fmla="*/ 4047548 h 4314834"/>
              <a:gd name="connsiteX38" fmla="*/ 154744 w 168812"/>
              <a:gd name="connsiteY38" fmla="*/ 4174157 h 4314834"/>
              <a:gd name="connsiteX39" fmla="*/ 140677 w 168812"/>
              <a:gd name="connsiteY39" fmla="*/ 4244496 h 4314834"/>
              <a:gd name="connsiteX40" fmla="*/ 140677 w 168812"/>
              <a:gd name="connsiteY40" fmla="*/ 4314834 h 4314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168812" h="4314834">
                <a:moveTo>
                  <a:pt x="0" y="10121"/>
                </a:moveTo>
                <a:cubicBezTo>
                  <a:pt x="28135" y="14810"/>
                  <a:pt x="69289" y="0"/>
                  <a:pt x="84406" y="24188"/>
                </a:cubicBezTo>
                <a:cubicBezTo>
                  <a:pt x="140146" y="113373"/>
                  <a:pt x="69637" y="122896"/>
                  <a:pt x="28135" y="136730"/>
                </a:cubicBezTo>
                <a:cubicBezTo>
                  <a:pt x="40221" y="139751"/>
                  <a:pt x="109872" y="146909"/>
                  <a:pt x="112541" y="178933"/>
                </a:cubicBezTo>
                <a:cubicBezTo>
                  <a:pt x="124724" y="325124"/>
                  <a:pt x="134458" y="307616"/>
                  <a:pt x="56271" y="333677"/>
                </a:cubicBezTo>
                <a:cubicBezTo>
                  <a:pt x="75028" y="338366"/>
                  <a:pt x="109082" y="328723"/>
                  <a:pt x="112541" y="347745"/>
                </a:cubicBezTo>
                <a:cubicBezTo>
                  <a:pt x="128324" y="434552"/>
                  <a:pt x="84729" y="478291"/>
                  <a:pt x="56271" y="544693"/>
                </a:cubicBezTo>
                <a:cubicBezTo>
                  <a:pt x="50430" y="558323"/>
                  <a:pt x="46892" y="572828"/>
                  <a:pt x="42203" y="586896"/>
                </a:cubicBezTo>
                <a:cubicBezTo>
                  <a:pt x="71007" y="596498"/>
                  <a:pt x="105633" y="603927"/>
                  <a:pt x="126609" y="629099"/>
                </a:cubicBezTo>
                <a:cubicBezTo>
                  <a:pt x="140034" y="645209"/>
                  <a:pt x="145366" y="666613"/>
                  <a:pt x="154744" y="685370"/>
                </a:cubicBezTo>
                <a:cubicBezTo>
                  <a:pt x="123879" y="901437"/>
                  <a:pt x="166416" y="704828"/>
                  <a:pt x="112541" y="826047"/>
                </a:cubicBezTo>
                <a:cubicBezTo>
                  <a:pt x="100496" y="853148"/>
                  <a:pt x="84406" y="910453"/>
                  <a:pt x="84406" y="910453"/>
                </a:cubicBezTo>
                <a:cubicBezTo>
                  <a:pt x="79717" y="947967"/>
                  <a:pt x="70338" y="985188"/>
                  <a:pt x="70338" y="1022994"/>
                </a:cubicBezTo>
                <a:cubicBezTo>
                  <a:pt x="70338" y="1057488"/>
                  <a:pt x="89178" y="1126487"/>
                  <a:pt x="98474" y="1163671"/>
                </a:cubicBezTo>
                <a:cubicBezTo>
                  <a:pt x="83967" y="1207192"/>
                  <a:pt x="70338" y="1240763"/>
                  <a:pt x="70338" y="1290281"/>
                </a:cubicBezTo>
                <a:cubicBezTo>
                  <a:pt x="70338" y="1386229"/>
                  <a:pt x="79537" y="1411482"/>
                  <a:pt x="98474" y="1487228"/>
                </a:cubicBezTo>
                <a:cubicBezTo>
                  <a:pt x="93785" y="1585702"/>
                  <a:pt x="92268" y="1684378"/>
                  <a:pt x="84406" y="1782650"/>
                </a:cubicBezTo>
                <a:cubicBezTo>
                  <a:pt x="82864" y="1801923"/>
                  <a:pt x="74532" y="1820047"/>
                  <a:pt x="70338" y="1838921"/>
                </a:cubicBezTo>
                <a:cubicBezTo>
                  <a:pt x="65151" y="1862262"/>
                  <a:pt x="60960" y="1885813"/>
                  <a:pt x="56271" y="1909259"/>
                </a:cubicBezTo>
                <a:cubicBezTo>
                  <a:pt x="60960" y="1979597"/>
                  <a:pt x="58087" y="2050852"/>
                  <a:pt x="70338" y="2120274"/>
                </a:cubicBezTo>
                <a:cubicBezTo>
                  <a:pt x="72643" y="2133336"/>
                  <a:pt x="90188" y="2138053"/>
                  <a:pt x="98474" y="2148410"/>
                </a:cubicBezTo>
                <a:cubicBezTo>
                  <a:pt x="109036" y="2161612"/>
                  <a:pt x="117231" y="2176545"/>
                  <a:pt x="126609" y="2190613"/>
                </a:cubicBezTo>
                <a:cubicBezTo>
                  <a:pt x="121920" y="2204681"/>
                  <a:pt x="112541" y="2217987"/>
                  <a:pt x="112541" y="2232816"/>
                </a:cubicBezTo>
                <a:cubicBezTo>
                  <a:pt x="112541" y="2266767"/>
                  <a:pt x="129576" y="2312055"/>
                  <a:pt x="140677" y="2345357"/>
                </a:cubicBezTo>
                <a:cubicBezTo>
                  <a:pt x="135988" y="2396939"/>
                  <a:pt x="131763" y="2448565"/>
                  <a:pt x="126609" y="2500102"/>
                </a:cubicBezTo>
                <a:cubicBezTo>
                  <a:pt x="124154" y="2524650"/>
                  <a:pt x="116579" y="2640736"/>
                  <a:pt x="98474" y="2682982"/>
                </a:cubicBezTo>
                <a:cubicBezTo>
                  <a:pt x="91814" y="2698522"/>
                  <a:pt x="79717" y="2711117"/>
                  <a:pt x="70338" y="2725185"/>
                </a:cubicBezTo>
                <a:cubicBezTo>
                  <a:pt x="75027" y="2828348"/>
                  <a:pt x="78159" y="2931594"/>
                  <a:pt x="84406" y="3034674"/>
                </a:cubicBezTo>
                <a:cubicBezTo>
                  <a:pt x="87539" y="3086374"/>
                  <a:pt x="87622" y="3138774"/>
                  <a:pt x="98474" y="3189419"/>
                </a:cubicBezTo>
                <a:cubicBezTo>
                  <a:pt x="102017" y="3205951"/>
                  <a:pt x="117231" y="3217554"/>
                  <a:pt x="126609" y="3231622"/>
                </a:cubicBezTo>
                <a:cubicBezTo>
                  <a:pt x="131298" y="3301960"/>
                  <a:pt x="132892" y="3372574"/>
                  <a:pt x="140677" y="3442637"/>
                </a:cubicBezTo>
                <a:cubicBezTo>
                  <a:pt x="142315" y="3457375"/>
                  <a:pt x="154744" y="3470012"/>
                  <a:pt x="154744" y="3484841"/>
                </a:cubicBezTo>
                <a:cubicBezTo>
                  <a:pt x="154744" y="3499670"/>
                  <a:pt x="144273" y="3512658"/>
                  <a:pt x="140677" y="3527044"/>
                </a:cubicBezTo>
                <a:cubicBezTo>
                  <a:pt x="134878" y="3550240"/>
                  <a:pt x="131796" y="3574041"/>
                  <a:pt x="126609" y="3597382"/>
                </a:cubicBezTo>
                <a:cubicBezTo>
                  <a:pt x="122415" y="3616256"/>
                  <a:pt x="117230" y="3634896"/>
                  <a:pt x="112541" y="3653653"/>
                </a:cubicBezTo>
                <a:cubicBezTo>
                  <a:pt x="117230" y="3738059"/>
                  <a:pt x="114069" y="3823270"/>
                  <a:pt x="126609" y="3906871"/>
                </a:cubicBezTo>
                <a:cubicBezTo>
                  <a:pt x="128576" y="3919987"/>
                  <a:pt x="150933" y="3922303"/>
                  <a:pt x="154744" y="3935007"/>
                </a:cubicBezTo>
                <a:cubicBezTo>
                  <a:pt x="165607" y="3971218"/>
                  <a:pt x="164123" y="4010034"/>
                  <a:pt x="168812" y="4047548"/>
                </a:cubicBezTo>
                <a:cubicBezTo>
                  <a:pt x="164123" y="4089751"/>
                  <a:pt x="160749" y="4132121"/>
                  <a:pt x="154744" y="4174157"/>
                </a:cubicBezTo>
                <a:cubicBezTo>
                  <a:pt x="151363" y="4197827"/>
                  <a:pt x="143056" y="4220704"/>
                  <a:pt x="140677" y="4244496"/>
                </a:cubicBezTo>
                <a:cubicBezTo>
                  <a:pt x="138344" y="4267826"/>
                  <a:pt x="140677" y="4291388"/>
                  <a:pt x="140677" y="4314834"/>
                </a:cubicBezTo>
              </a:path>
            </a:pathLst>
          </a:custGeom>
          <a:ln w="1016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TextBox 9"/>
          <p:cNvSpPr txBox="1"/>
          <p:nvPr/>
        </p:nvSpPr>
        <p:spPr>
          <a:xfrm>
            <a:off x="7162800" y="1066800"/>
            <a:ext cx="16514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Replication </a:t>
            </a:r>
            <a:endParaRPr lang="en-IN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5486400"/>
            <a:ext cx="33169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Non dividing cell</a:t>
            </a:r>
            <a:endParaRPr lang="en-IN" sz="3600" dirty="0"/>
          </a:p>
        </p:txBody>
      </p:sp>
      <p:sp>
        <p:nvSpPr>
          <p:cNvPr id="12" name="Oval 11"/>
          <p:cNvSpPr/>
          <p:nvPr/>
        </p:nvSpPr>
        <p:spPr>
          <a:xfrm>
            <a:off x="5029200" y="34290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3" name="Freeform 12"/>
          <p:cNvSpPr/>
          <p:nvPr/>
        </p:nvSpPr>
        <p:spPr>
          <a:xfrm>
            <a:off x="3048000" y="1447800"/>
            <a:ext cx="4343400" cy="4419600"/>
          </a:xfrm>
          <a:custGeom>
            <a:avLst/>
            <a:gdLst>
              <a:gd name="connsiteX0" fmla="*/ 796437 w 4680489"/>
              <a:gd name="connsiteY0" fmla="*/ 689317 h 4762395"/>
              <a:gd name="connsiteX1" fmla="*/ 993384 w 4680489"/>
              <a:gd name="connsiteY1" fmla="*/ 703384 h 4762395"/>
              <a:gd name="connsiteX2" fmla="*/ 979317 w 4680489"/>
              <a:gd name="connsiteY2" fmla="*/ 844061 h 4762395"/>
              <a:gd name="connsiteX3" fmla="*/ 951181 w 4680489"/>
              <a:gd name="connsiteY3" fmla="*/ 914400 h 4762395"/>
              <a:gd name="connsiteX4" fmla="*/ 880843 w 4680489"/>
              <a:gd name="connsiteY4" fmla="*/ 1055077 h 4762395"/>
              <a:gd name="connsiteX5" fmla="*/ 796437 w 4680489"/>
              <a:gd name="connsiteY5" fmla="*/ 1223889 h 4762395"/>
              <a:gd name="connsiteX6" fmla="*/ 726098 w 4680489"/>
              <a:gd name="connsiteY6" fmla="*/ 1308295 h 4762395"/>
              <a:gd name="connsiteX7" fmla="*/ 697963 w 4680489"/>
              <a:gd name="connsiteY7" fmla="*/ 1350498 h 4762395"/>
              <a:gd name="connsiteX8" fmla="*/ 641692 w 4680489"/>
              <a:gd name="connsiteY8" fmla="*/ 1406769 h 4762395"/>
              <a:gd name="connsiteX9" fmla="*/ 571354 w 4680489"/>
              <a:gd name="connsiteY9" fmla="*/ 1575581 h 4762395"/>
              <a:gd name="connsiteX10" fmla="*/ 557286 w 4680489"/>
              <a:gd name="connsiteY10" fmla="*/ 1659987 h 4762395"/>
              <a:gd name="connsiteX11" fmla="*/ 768301 w 4680489"/>
              <a:gd name="connsiteY11" fmla="*/ 1842867 h 4762395"/>
              <a:gd name="connsiteX12" fmla="*/ 908978 w 4680489"/>
              <a:gd name="connsiteY12" fmla="*/ 1603717 h 4762395"/>
              <a:gd name="connsiteX13" fmla="*/ 1331009 w 4680489"/>
              <a:gd name="connsiteY13" fmla="*/ 1237957 h 4762395"/>
              <a:gd name="connsiteX14" fmla="*/ 1527957 w 4680489"/>
              <a:gd name="connsiteY14" fmla="*/ 1139483 h 4762395"/>
              <a:gd name="connsiteX15" fmla="*/ 1640498 w 4680489"/>
              <a:gd name="connsiteY15" fmla="*/ 1083212 h 4762395"/>
              <a:gd name="connsiteX16" fmla="*/ 1837446 w 4680489"/>
              <a:gd name="connsiteY16" fmla="*/ 1055077 h 4762395"/>
              <a:gd name="connsiteX17" fmla="*/ 1949987 w 4680489"/>
              <a:gd name="connsiteY17" fmla="*/ 1069144 h 4762395"/>
              <a:gd name="connsiteX18" fmla="*/ 1978123 w 4680489"/>
              <a:gd name="connsiteY18" fmla="*/ 1097280 h 4762395"/>
              <a:gd name="connsiteX19" fmla="*/ 1907784 w 4680489"/>
              <a:gd name="connsiteY19" fmla="*/ 1392701 h 4762395"/>
              <a:gd name="connsiteX20" fmla="*/ 1668634 w 4680489"/>
              <a:gd name="connsiteY20" fmla="*/ 1786597 h 4762395"/>
              <a:gd name="connsiteX21" fmla="*/ 1612363 w 4680489"/>
              <a:gd name="connsiteY21" fmla="*/ 1871003 h 4762395"/>
              <a:gd name="connsiteX22" fmla="*/ 1513889 w 4680489"/>
              <a:gd name="connsiteY22" fmla="*/ 2138289 h 4762395"/>
              <a:gd name="connsiteX23" fmla="*/ 1443551 w 4680489"/>
              <a:gd name="connsiteY23" fmla="*/ 2321169 h 4762395"/>
              <a:gd name="connsiteX24" fmla="*/ 1429483 w 4680489"/>
              <a:gd name="connsiteY24" fmla="*/ 2405575 h 4762395"/>
              <a:gd name="connsiteX25" fmla="*/ 1415415 w 4680489"/>
              <a:gd name="connsiteY25" fmla="*/ 2447778 h 4762395"/>
              <a:gd name="connsiteX26" fmla="*/ 1401347 w 4680489"/>
              <a:gd name="connsiteY26" fmla="*/ 2518117 h 4762395"/>
              <a:gd name="connsiteX27" fmla="*/ 1527957 w 4680489"/>
              <a:gd name="connsiteY27" fmla="*/ 2447778 h 4762395"/>
              <a:gd name="connsiteX28" fmla="*/ 1781175 w 4680489"/>
              <a:gd name="connsiteY28" fmla="*/ 2082018 h 4762395"/>
              <a:gd name="connsiteX29" fmla="*/ 1879649 w 4680489"/>
              <a:gd name="connsiteY29" fmla="*/ 1969477 h 4762395"/>
              <a:gd name="connsiteX30" fmla="*/ 1992191 w 4680489"/>
              <a:gd name="connsiteY30" fmla="*/ 1828800 h 4762395"/>
              <a:gd name="connsiteX31" fmla="*/ 1978123 w 4680489"/>
              <a:gd name="connsiteY31" fmla="*/ 1702190 h 4762395"/>
              <a:gd name="connsiteX32" fmla="*/ 1949987 w 4680489"/>
              <a:gd name="connsiteY32" fmla="*/ 1406769 h 4762395"/>
              <a:gd name="connsiteX33" fmla="*/ 1964055 w 4680489"/>
              <a:gd name="connsiteY33" fmla="*/ 1153550 h 4762395"/>
              <a:gd name="connsiteX34" fmla="*/ 2104732 w 4680489"/>
              <a:gd name="connsiteY34" fmla="*/ 928467 h 4762395"/>
              <a:gd name="connsiteX35" fmla="*/ 2175071 w 4680489"/>
              <a:gd name="connsiteY35" fmla="*/ 787790 h 4762395"/>
              <a:gd name="connsiteX36" fmla="*/ 2315747 w 4680489"/>
              <a:gd name="connsiteY36" fmla="*/ 633046 h 4762395"/>
              <a:gd name="connsiteX37" fmla="*/ 2611169 w 4680489"/>
              <a:gd name="connsiteY37" fmla="*/ 661181 h 4762395"/>
              <a:gd name="connsiteX38" fmla="*/ 2695575 w 4680489"/>
              <a:gd name="connsiteY38" fmla="*/ 731520 h 4762395"/>
              <a:gd name="connsiteX39" fmla="*/ 2892523 w 4680489"/>
              <a:gd name="connsiteY39" fmla="*/ 900332 h 4762395"/>
              <a:gd name="connsiteX40" fmla="*/ 3005064 w 4680489"/>
              <a:gd name="connsiteY40" fmla="*/ 1012873 h 4762395"/>
              <a:gd name="connsiteX41" fmla="*/ 3033200 w 4680489"/>
              <a:gd name="connsiteY41" fmla="*/ 1097280 h 4762395"/>
              <a:gd name="connsiteX42" fmla="*/ 2962861 w 4680489"/>
              <a:gd name="connsiteY42" fmla="*/ 1448972 h 4762395"/>
              <a:gd name="connsiteX43" fmla="*/ 2906591 w 4680489"/>
              <a:gd name="connsiteY43" fmla="*/ 1589649 h 4762395"/>
              <a:gd name="connsiteX44" fmla="*/ 2695575 w 4680489"/>
              <a:gd name="connsiteY44" fmla="*/ 1800664 h 4762395"/>
              <a:gd name="connsiteX45" fmla="*/ 2597101 w 4680489"/>
              <a:gd name="connsiteY45" fmla="*/ 1899138 h 4762395"/>
              <a:gd name="connsiteX46" fmla="*/ 2526763 w 4680489"/>
              <a:gd name="connsiteY46" fmla="*/ 1983544 h 4762395"/>
              <a:gd name="connsiteX47" fmla="*/ 2597101 w 4680489"/>
              <a:gd name="connsiteY47" fmla="*/ 2039815 h 4762395"/>
              <a:gd name="connsiteX48" fmla="*/ 2808117 w 4680489"/>
              <a:gd name="connsiteY48" fmla="*/ 2110153 h 4762395"/>
              <a:gd name="connsiteX49" fmla="*/ 2934726 w 4680489"/>
              <a:gd name="connsiteY49" fmla="*/ 2138289 h 4762395"/>
              <a:gd name="connsiteX50" fmla="*/ 3173877 w 4680489"/>
              <a:gd name="connsiteY50" fmla="*/ 2110153 h 4762395"/>
              <a:gd name="connsiteX51" fmla="*/ 3230147 w 4680489"/>
              <a:gd name="connsiteY51" fmla="*/ 2025747 h 4762395"/>
              <a:gd name="connsiteX52" fmla="*/ 3244215 w 4680489"/>
              <a:gd name="connsiteY52" fmla="*/ 1983544 h 4762395"/>
              <a:gd name="connsiteX53" fmla="*/ 3314554 w 4680489"/>
              <a:gd name="connsiteY53" fmla="*/ 1856935 h 4762395"/>
              <a:gd name="connsiteX54" fmla="*/ 3342689 w 4680489"/>
              <a:gd name="connsiteY54" fmla="*/ 1477107 h 4762395"/>
              <a:gd name="connsiteX55" fmla="*/ 3314554 w 4680489"/>
              <a:gd name="connsiteY55" fmla="*/ 1434904 h 4762395"/>
              <a:gd name="connsiteX56" fmla="*/ 3258283 w 4680489"/>
              <a:gd name="connsiteY56" fmla="*/ 1350498 h 4762395"/>
              <a:gd name="connsiteX57" fmla="*/ 3216080 w 4680489"/>
              <a:gd name="connsiteY57" fmla="*/ 1237957 h 4762395"/>
              <a:gd name="connsiteX58" fmla="*/ 3230147 w 4680489"/>
              <a:gd name="connsiteY58" fmla="*/ 1167618 h 4762395"/>
              <a:gd name="connsiteX59" fmla="*/ 3539637 w 4680489"/>
              <a:gd name="connsiteY59" fmla="*/ 1139483 h 4762395"/>
              <a:gd name="connsiteX60" fmla="*/ 3609975 w 4680489"/>
              <a:gd name="connsiteY60" fmla="*/ 1181686 h 4762395"/>
              <a:gd name="connsiteX61" fmla="*/ 3638111 w 4680489"/>
              <a:gd name="connsiteY61" fmla="*/ 1209821 h 4762395"/>
              <a:gd name="connsiteX62" fmla="*/ 3680314 w 4680489"/>
              <a:gd name="connsiteY62" fmla="*/ 1237957 h 4762395"/>
              <a:gd name="connsiteX63" fmla="*/ 3694381 w 4680489"/>
              <a:gd name="connsiteY63" fmla="*/ 1280160 h 4762395"/>
              <a:gd name="connsiteX64" fmla="*/ 3722517 w 4680489"/>
              <a:gd name="connsiteY64" fmla="*/ 1308295 h 4762395"/>
              <a:gd name="connsiteX65" fmla="*/ 3736584 w 4680489"/>
              <a:gd name="connsiteY65" fmla="*/ 1364566 h 4762395"/>
              <a:gd name="connsiteX66" fmla="*/ 3708449 w 4680489"/>
              <a:gd name="connsiteY66" fmla="*/ 1702190 h 4762395"/>
              <a:gd name="connsiteX67" fmla="*/ 3595907 w 4680489"/>
              <a:gd name="connsiteY67" fmla="*/ 1927273 h 4762395"/>
              <a:gd name="connsiteX68" fmla="*/ 3497434 w 4680489"/>
              <a:gd name="connsiteY68" fmla="*/ 2180492 h 4762395"/>
              <a:gd name="connsiteX69" fmla="*/ 3483366 w 4680489"/>
              <a:gd name="connsiteY69" fmla="*/ 2264898 h 4762395"/>
              <a:gd name="connsiteX70" fmla="*/ 3553704 w 4680489"/>
              <a:gd name="connsiteY70" fmla="*/ 2278966 h 4762395"/>
              <a:gd name="connsiteX71" fmla="*/ 3736584 w 4680489"/>
              <a:gd name="connsiteY71" fmla="*/ 2236763 h 4762395"/>
              <a:gd name="connsiteX72" fmla="*/ 4116412 w 4680489"/>
              <a:gd name="connsiteY72" fmla="*/ 1983544 h 4762395"/>
              <a:gd name="connsiteX73" fmla="*/ 4172683 w 4680489"/>
              <a:gd name="connsiteY73" fmla="*/ 1913206 h 4762395"/>
              <a:gd name="connsiteX74" fmla="*/ 4200818 w 4680489"/>
              <a:gd name="connsiteY74" fmla="*/ 1885070 h 4762395"/>
              <a:gd name="connsiteX75" fmla="*/ 4228954 w 4680489"/>
              <a:gd name="connsiteY75" fmla="*/ 1828800 h 4762395"/>
              <a:gd name="connsiteX76" fmla="*/ 4243021 w 4680489"/>
              <a:gd name="connsiteY76" fmla="*/ 1350498 h 4762395"/>
              <a:gd name="connsiteX77" fmla="*/ 4383698 w 4680489"/>
              <a:gd name="connsiteY77" fmla="*/ 1378633 h 4762395"/>
              <a:gd name="connsiteX78" fmla="*/ 4425901 w 4680489"/>
              <a:gd name="connsiteY78" fmla="*/ 1463040 h 4762395"/>
              <a:gd name="connsiteX79" fmla="*/ 4454037 w 4680489"/>
              <a:gd name="connsiteY79" fmla="*/ 1505243 h 4762395"/>
              <a:gd name="connsiteX80" fmla="*/ 4496240 w 4680489"/>
              <a:gd name="connsiteY80" fmla="*/ 1631852 h 4762395"/>
              <a:gd name="connsiteX81" fmla="*/ 4482172 w 4680489"/>
              <a:gd name="connsiteY81" fmla="*/ 1927273 h 4762395"/>
              <a:gd name="connsiteX82" fmla="*/ 4411834 w 4680489"/>
              <a:gd name="connsiteY82" fmla="*/ 2110153 h 4762395"/>
              <a:gd name="connsiteX83" fmla="*/ 4243021 w 4680489"/>
              <a:gd name="connsiteY83" fmla="*/ 2405575 h 4762395"/>
              <a:gd name="connsiteX84" fmla="*/ 3961667 w 4680489"/>
              <a:gd name="connsiteY84" fmla="*/ 2686929 h 4762395"/>
              <a:gd name="connsiteX85" fmla="*/ 3694381 w 4680489"/>
              <a:gd name="connsiteY85" fmla="*/ 2912012 h 4762395"/>
              <a:gd name="connsiteX86" fmla="*/ 3567772 w 4680489"/>
              <a:gd name="connsiteY86" fmla="*/ 2982350 h 4762395"/>
              <a:gd name="connsiteX87" fmla="*/ 3469298 w 4680489"/>
              <a:gd name="connsiteY87" fmla="*/ 3024553 h 4762395"/>
              <a:gd name="connsiteX88" fmla="*/ 3145741 w 4680489"/>
              <a:gd name="connsiteY88" fmla="*/ 3052689 h 4762395"/>
              <a:gd name="connsiteX89" fmla="*/ 2639304 w 4680489"/>
              <a:gd name="connsiteY89" fmla="*/ 3038621 h 4762395"/>
              <a:gd name="connsiteX90" fmla="*/ 2512695 w 4680489"/>
              <a:gd name="connsiteY90" fmla="*/ 2996418 h 4762395"/>
              <a:gd name="connsiteX91" fmla="*/ 2372018 w 4680489"/>
              <a:gd name="connsiteY91" fmla="*/ 2954215 h 4762395"/>
              <a:gd name="connsiteX92" fmla="*/ 2062529 w 4680489"/>
              <a:gd name="connsiteY92" fmla="*/ 2827606 h 4762395"/>
              <a:gd name="connsiteX93" fmla="*/ 1921852 w 4680489"/>
              <a:gd name="connsiteY93" fmla="*/ 2799470 h 4762395"/>
              <a:gd name="connsiteX94" fmla="*/ 1823378 w 4680489"/>
              <a:gd name="connsiteY94" fmla="*/ 2743200 h 4762395"/>
              <a:gd name="connsiteX95" fmla="*/ 1724904 w 4680489"/>
              <a:gd name="connsiteY95" fmla="*/ 2715064 h 4762395"/>
              <a:gd name="connsiteX96" fmla="*/ 1513889 w 4680489"/>
              <a:gd name="connsiteY96" fmla="*/ 2658793 h 4762395"/>
              <a:gd name="connsiteX97" fmla="*/ 1415415 w 4680489"/>
              <a:gd name="connsiteY97" fmla="*/ 2630658 h 4762395"/>
              <a:gd name="connsiteX98" fmla="*/ 1190332 w 4680489"/>
              <a:gd name="connsiteY98" fmla="*/ 2588455 h 4762395"/>
              <a:gd name="connsiteX99" fmla="*/ 1049655 w 4680489"/>
              <a:gd name="connsiteY99" fmla="*/ 2532184 h 4762395"/>
              <a:gd name="connsiteX100" fmla="*/ 951181 w 4680489"/>
              <a:gd name="connsiteY100" fmla="*/ 2504049 h 4762395"/>
              <a:gd name="connsiteX101" fmla="*/ 908978 w 4680489"/>
              <a:gd name="connsiteY101" fmla="*/ 2475913 h 4762395"/>
              <a:gd name="connsiteX102" fmla="*/ 838640 w 4680489"/>
              <a:gd name="connsiteY102" fmla="*/ 2447778 h 4762395"/>
              <a:gd name="connsiteX103" fmla="*/ 740166 w 4680489"/>
              <a:gd name="connsiteY103" fmla="*/ 2419643 h 4762395"/>
              <a:gd name="connsiteX104" fmla="*/ 641692 w 4680489"/>
              <a:gd name="connsiteY104" fmla="*/ 2405575 h 4762395"/>
              <a:gd name="connsiteX105" fmla="*/ 515083 w 4680489"/>
              <a:gd name="connsiteY105" fmla="*/ 2391507 h 4762395"/>
              <a:gd name="connsiteX106" fmla="*/ 402541 w 4680489"/>
              <a:gd name="connsiteY106" fmla="*/ 2377440 h 4762395"/>
              <a:gd name="connsiteX107" fmla="*/ 149323 w 4680489"/>
              <a:gd name="connsiteY107" fmla="*/ 2391507 h 4762395"/>
              <a:gd name="connsiteX108" fmla="*/ 135255 w 4680489"/>
              <a:gd name="connsiteY108" fmla="*/ 2447778 h 4762395"/>
              <a:gd name="connsiteX109" fmla="*/ 205594 w 4680489"/>
              <a:gd name="connsiteY109" fmla="*/ 2855741 h 4762395"/>
              <a:gd name="connsiteX110" fmla="*/ 247797 w 4680489"/>
              <a:gd name="connsiteY110" fmla="*/ 2912012 h 4762395"/>
              <a:gd name="connsiteX111" fmla="*/ 360338 w 4680489"/>
              <a:gd name="connsiteY111" fmla="*/ 2940147 h 4762395"/>
              <a:gd name="connsiteX112" fmla="*/ 838640 w 4680489"/>
              <a:gd name="connsiteY112" fmla="*/ 2926080 h 4762395"/>
              <a:gd name="connsiteX113" fmla="*/ 951181 w 4680489"/>
              <a:gd name="connsiteY113" fmla="*/ 2912012 h 4762395"/>
              <a:gd name="connsiteX114" fmla="*/ 1359144 w 4680489"/>
              <a:gd name="connsiteY114" fmla="*/ 2926080 h 4762395"/>
              <a:gd name="connsiteX115" fmla="*/ 1527957 w 4680489"/>
              <a:gd name="connsiteY115" fmla="*/ 3010486 h 4762395"/>
              <a:gd name="connsiteX116" fmla="*/ 1570160 w 4680489"/>
              <a:gd name="connsiteY116" fmla="*/ 3080824 h 4762395"/>
              <a:gd name="connsiteX117" fmla="*/ 1598295 w 4680489"/>
              <a:gd name="connsiteY117" fmla="*/ 3137095 h 4762395"/>
              <a:gd name="connsiteX118" fmla="*/ 1612363 w 4680489"/>
              <a:gd name="connsiteY118" fmla="*/ 3221501 h 4762395"/>
              <a:gd name="connsiteX119" fmla="*/ 1598295 w 4680489"/>
              <a:gd name="connsiteY119" fmla="*/ 3418449 h 4762395"/>
              <a:gd name="connsiteX120" fmla="*/ 1527957 w 4680489"/>
              <a:gd name="connsiteY120" fmla="*/ 3460652 h 4762395"/>
              <a:gd name="connsiteX121" fmla="*/ 1373212 w 4680489"/>
              <a:gd name="connsiteY121" fmla="*/ 3502855 h 4762395"/>
              <a:gd name="connsiteX122" fmla="*/ 923046 w 4680489"/>
              <a:gd name="connsiteY122" fmla="*/ 3488787 h 4762395"/>
              <a:gd name="connsiteX123" fmla="*/ 796437 w 4680489"/>
              <a:gd name="connsiteY123" fmla="*/ 3362178 h 4762395"/>
              <a:gd name="connsiteX124" fmla="*/ 557286 w 4680489"/>
              <a:gd name="connsiteY124" fmla="*/ 2771335 h 4762395"/>
              <a:gd name="connsiteX125" fmla="*/ 515083 w 4680489"/>
              <a:gd name="connsiteY125" fmla="*/ 2475913 h 4762395"/>
              <a:gd name="connsiteX126" fmla="*/ 655760 w 4680489"/>
              <a:gd name="connsiteY126" fmla="*/ 1688123 h 4762395"/>
              <a:gd name="connsiteX127" fmla="*/ 810504 w 4680489"/>
              <a:gd name="connsiteY127" fmla="*/ 1434904 h 4762395"/>
              <a:gd name="connsiteX128" fmla="*/ 993384 w 4680489"/>
              <a:gd name="connsiteY128" fmla="*/ 1350498 h 4762395"/>
              <a:gd name="connsiteX129" fmla="*/ 1246603 w 4680489"/>
              <a:gd name="connsiteY129" fmla="*/ 1364566 h 4762395"/>
              <a:gd name="connsiteX130" fmla="*/ 1443551 w 4680489"/>
              <a:gd name="connsiteY130" fmla="*/ 1505243 h 4762395"/>
              <a:gd name="connsiteX131" fmla="*/ 1527957 w 4680489"/>
              <a:gd name="connsiteY131" fmla="*/ 1575581 h 4762395"/>
              <a:gd name="connsiteX132" fmla="*/ 1570160 w 4680489"/>
              <a:gd name="connsiteY132" fmla="*/ 1631852 h 4762395"/>
              <a:gd name="connsiteX133" fmla="*/ 1682701 w 4680489"/>
              <a:gd name="connsiteY133" fmla="*/ 1842867 h 4762395"/>
              <a:gd name="connsiteX134" fmla="*/ 1710837 w 4680489"/>
              <a:gd name="connsiteY134" fmla="*/ 1955409 h 4762395"/>
              <a:gd name="connsiteX135" fmla="*/ 1753040 w 4680489"/>
              <a:gd name="connsiteY135" fmla="*/ 2053883 h 4762395"/>
              <a:gd name="connsiteX136" fmla="*/ 1837446 w 4680489"/>
              <a:gd name="connsiteY136" fmla="*/ 2208627 h 4762395"/>
              <a:gd name="connsiteX137" fmla="*/ 2118800 w 4680489"/>
              <a:gd name="connsiteY137" fmla="*/ 2461846 h 4762395"/>
              <a:gd name="connsiteX138" fmla="*/ 2118800 w 4680489"/>
              <a:gd name="connsiteY138" fmla="*/ 2461846 h 4762395"/>
              <a:gd name="connsiteX139" fmla="*/ 2259477 w 4680489"/>
              <a:gd name="connsiteY139" fmla="*/ 2616590 h 4762395"/>
              <a:gd name="connsiteX140" fmla="*/ 2329815 w 4680489"/>
              <a:gd name="connsiteY140" fmla="*/ 2672861 h 4762395"/>
              <a:gd name="connsiteX141" fmla="*/ 2428289 w 4680489"/>
              <a:gd name="connsiteY141" fmla="*/ 2785403 h 4762395"/>
              <a:gd name="connsiteX142" fmla="*/ 2484560 w 4680489"/>
              <a:gd name="connsiteY142" fmla="*/ 2799470 h 4762395"/>
              <a:gd name="connsiteX143" fmla="*/ 2625237 w 4680489"/>
              <a:gd name="connsiteY143" fmla="*/ 2785403 h 4762395"/>
              <a:gd name="connsiteX144" fmla="*/ 2892523 w 4680489"/>
              <a:gd name="connsiteY144" fmla="*/ 2574387 h 4762395"/>
              <a:gd name="connsiteX145" fmla="*/ 3187944 w 4680489"/>
              <a:gd name="connsiteY145" fmla="*/ 2307101 h 4762395"/>
              <a:gd name="connsiteX146" fmla="*/ 3216080 w 4680489"/>
              <a:gd name="connsiteY146" fmla="*/ 2250830 h 4762395"/>
              <a:gd name="connsiteX147" fmla="*/ 3173877 w 4680489"/>
              <a:gd name="connsiteY147" fmla="*/ 2152357 h 4762395"/>
              <a:gd name="connsiteX148" fmla="*/ 2822184 w 4680489"/>
              <a:gd name="connsiteY148" fmla="*/ 2124221 h 4762395"/>
              <a:gd name="connsiteX149" fmla="*/ 2245409 w 4680489"/>
              <a:gd name="connsiteY149" fmla="*/ 2138289 h 4762395"/>
              <a:gd name="connsiteX150" fmla="*/ 2273544 w 4680489"/>
              <a:gd name="connsiteY150" fmla="*/ 2039815 h 4762395"/>
              <a:gd name="connsiteX151" fmla="*/ 2357951 w 4680489"/>
              <a:gd name="connsiteY151" fmla="*/ 1913206 h 4762395"/>
              <a:gd name="connsiteX152" fmla="*/ 2597101 w 4680489"/>
              <a:gd name="connsiteY152" fmla="*/ 1702190 h 4762395"/>
              <a:gd name="connsiteX153" fmla="*/ 2737778 w 4680489"/>
              <a:gd name="connsiteY153" fmla="*/ 1631852 h 4762395"/>
              <a:gd name="connsiteX154" fmla="*/ 2920658 w 4680489"/>
              <a:gd name="connsiteY154" fmla="*/ 1617784 h 4762395"/>
              <a:gd name="connsiteX155" fmla="*/ 3328621 w 4680489"/>
              <a:gd name="connsiteY155" fmla="*/ 1730326 h 4762395"/>
              <a:gd name="connsiteX156" fmla="*/ 3469298 w 4680489"/>
              <a:gd name="connsiteY156" fmla="*/ 2067950 h 4762395"/>
              <a:gd name="connsiteX157" fmla="*/ 3525569 w 4680489"/>
              <a:gd name="connsiteY157" fmla="*/ 2194560 h 4762395"/>
              <a:gd name="connsiteX158" fmla="*/ 3553704 w 4680489"/>
              <a:gd name="connsiteY158" fmla="*/ 2293033 h 4762395"/>
              <a:gd name="connsiteX159" fmla="*/ 3638111 w 4680489"/>
              <a:gd name="connsiteY159" fmla="*/ 2518117 h 4762395"/>
              <a:gd name="connsiteX160" fmla="*/ 3680314 w 4680489"/>
              <a:gd name="connsiteY160" fmla="*/ 2785403 h 4762395"/>
              <a:gd name="connsiteX161" fmla="*/ 3708449 w 4680489"/>
              <a:gd name="connsiteY161" fmla="*/ 2883877 h 4762395"/>
              <a:gd name="connsiteX162" fmla="*/ 3722517 w 4680489"/>
              <a:gd name="connsiteY162" fmla="*/ 2954215 h 4762395"/>
              <a:gd name="connsiteX163" fmla="*/ 3272351 w 4680489"/>
              <a:gd name="connsiteY163" fmla="*/ 2968283 h 4762395"/>
              <a:gd name="connsiteX164" fmla="*/ 3145741 w 4680489"/>
              <a:gd name="connsiteY164" fmla="*/ 3038621 h 4762395"/>
              <a:gd name="connsiteX165" fmla="*/ 2976929 w 4680489"/>
              <a:gd name="connsiteY165" fmla="*/ 3080824 h 4762395"/>
              <a:gd name="connsiteX166" fmla="*/ 2484560 w 4680489"/>
              <a:gd name="connsiteY166" fmla="*/ 3291840 h 4762395"/>
              <a:gd name="connsiteX167" fmla="*/ 2372018 w 4680489"/>
              <a:gd name="connsiteY167" fmla="*/ 3362178 h 4762395"/>
              <a:gd name="connsiteX168" fmla="*/ 2161003 w 4680489"/>
              <a:gd name="connsiteY168" fmla="*/ 3488787 h 4762395"/>
              <a:gd name="connsiteX169" fmla="*/ 2034394 w 4680489"/>
              <a:gd name="connsiteY169" fmla="*/ 3530990 h 4762395"/>
              <a:gd name="connsiteX170" fmla="*/ 2175071 w 4680489"/>
              <a:gd name="connsiteY170" fmla="*/ 3629464 h 4762395"/>
              <a:gd name="connsiteX171" fmla="*/ 2217274 w 4680489"/>
              <a:gd name="connsiteY171" fmla="*/ 3671667 h 4762395"/>
              <a:gd name="connsiteX172" fmla="*/ 2386086 w 4680489"/>
              <a:gd name="connsiteY172" fmla="*/ 3742006 h 4762395"/>
              <a:gd name="connsiteX173" fmla="*/ 2597101 w 4680489"/>
              <a:gd name="connsiteY173" fmla="*/ 3756073 h 4762395"/>
              <a:gd name="connsiteX174" fmla="*/ 3905397 w 4680489"/>
              <a:gd name="connsiteY174" fmla="*/ 3742006 h 4762395"/>
              <a:gd name="connsiteX175" fmla="*/ 3947600 w 4680489"/>
              <a:gd name="connsiteY175" fmla="*/ 3727938 h 4762395"/>
              <a:gd name="connsiteX176" fmla="*/ 4003871 w 4680489"/>
              <a:gd name="connsiteY176" fmla="*/ 3699803 h 4762395"/>
              <a:gd name="connsiteX177" fmla="*/ 4088277 w 4680489"/>
              <a:gd name="connsiteY177" fmla="*/ 3587261 h 4762395"/>
              <a:gd name="connsiteX178" fmla="*/ 4200818 w 4680489"/>
              <a:gd name="connsiteY178" fmla="*/ 3516923 h 4762395"/>
              <a:gd name="connsiteX179" fmla="*/ 4327427 w 4680489"/>
              <a:gd name="connsiteY179" fmla="*/ 3460652 h 4762395"/>
              <a:gd name="connsiteX180" fmla="*/ 4214886 w 4680489"/>
              <a:gd name="connsiteY180" fmla="*/ 3418449 h 4762395"/>
              <a:gd name="connsiteX181" fmla="*/ 3933532 w 4680489"/>
              <a:gd name="connsiteY181" fmla="*/ 3390313 h 4762395"/>
              <a:gd name="connsiteX182" fmla="*/ 3511501 w 4680489"/>
              <a:gd name="connsiteY182" fmla="*/ 3362178 h 4762395"/>
              <a:gd name="connsiteX183" fmla="*/ 3342689 w 4680489"/>
              <a:gd name="connsiteY183" fmla="*/ 3334043 h 4762395"/>
              <a:gd name="connsiteX184" fmla="*/ 2062529 w 4680489"/>
              <a:gd name="connsiteY184" fmla="*/ 3334043 h 4762395"/>
              <a:gd name="connsiteX185" fmla="*/ 1949987 w 4680489"/>
              <a:gd name="connsiteY185" fmla="*/ 3376246 h 4762395"/>
              <a:gd name="connsiteX186" fmla="*/ 1823378 w 4680489"/>
              <a:gd name="connsiteY186" fmla="*/ 3390313 h 4762395"/>
              <a:gd name="connsiteX187" fmla="*/ 1724904 w 4680489"/>
              <a:gd name="connsiteY187" fmla="*/ 3418449 h 4762395"/>
              <a:gd name="connsiteX188" fmla="*/ 1682701 w 4680489"/>
              <a:gd name="connsiteY188" fmla="*/ 3446584 h 4762395"/>
              <a:gd name="connsiteX189" fmla="*/ 1654566 w 4680489"/>
              <a:gd name="connsiteY189" fmla="*/ 3488787 h 4762395"/>
              <a:gd name="connsiteX190" fmla="*/ 1612363 w 4680489"/>
              <a:gd name="connsiteY190" fmla="*/ 3713870 h 4762395"/>
              <a:gd name="connsiteX191" fmla="*/ 1584227 w 4680489"/>
              <a:gd name="connsiteY191" fmla="*/ 3826412 h 4762395"/>
              <a:gd name="connsiteX192" fmla="*/ 1584227 w 4680489"/>
              <a:gd name="connsiteY192" fmla="*/ 4121833 h 4762395"/>
              <a:gd name="connsiteX193" fmla="*/ 1640498 w 4680489"/>
              <a:gd name="connsiteY193" fmla="*/ 4135901 h 4762395"/>
              <a:gd name="connsiteX194" fmla="*/ 1724904 w 4680489"/>
              <a:gd name="connsiteY194" fmla="*/ 4149969 h 4762395"/>
              <a:gd name="connsiteX195" fmla="*/ 1964055 w 4680489"/>
              <a:gd name="connsiteY195" fmla="*/ 4135901 h 4762395"/>
              <a:gd name="connsiteX196" fmla="*/ 2062529 w 4680489"/>
              <a:gd name="connsiteY196" fmla="*/ 4079630 h 4762395"/>
              <a:gd name="connsiteX197" fmla="*/ 2217274 w 4680489"/>
              <a:gd name="connsiteY197" fmla="*/ 4009292 h 4762395"/>
              <a:gd name="connsiteX198" fmla="*/ 2386086 w 4680489"/>
              <a:gd name="connsiteY198" fmla="*/ 3896750 h 4762395"/>
              <a:gd name="connsiteX199" fmla="*/ 2667440 w 4680489"/>
              <a:gd name="connsiteY199" fmla="*/ 3798277 h 4762395"/>
              <a:gd name="connsiteX200" fmla="*/ 2779981 w 4680489"/>
              <a:gd name="connsiteY200" fmla="*/ 3770141 h 4762395"/>
              <a:gd name="connsiteX201" fmla="*/ 3103538 w 4680489"/>
              <a:gd name="connsiteY201" fmla="*/ 3615397 h 4762395"/>
              <a:gd name="connsiteX202" fmla="*/ 3609975 w 4680489"/>
              <a:gd name="connsiteY202" fmla="*/ 3165230 h 4762395"/>
              <a:gd name="connsiteX203" fmla="*/ 3778787 w 4680489"/>
              <a:gd name="connsiteY203" fmla="*/ 3052689 h 4762395"/>
              <a:gd name="connsiteX204" fmla="*/ 3919464 w 4680489"/>
              <a:gd name="connsiteY204" fmla="*/ 3038621 h 4762395"/>
              <a:gd name="connsiteX205" fmla="*/ 4243021 w 4680489"/>
              <a:gd name="connsiteY205" fmla="*/ 3024553 h 4762395"/>
              <a:gd name="connsiteX206" fmla="*/ 4397766 w 4680489"/>
              <a:gd name="connsiteY206" fmla="*/ 2982350 h 4762395"/>
              <a:gd name="connsiteX207" fmla="*/ 4425901 w 4680489"/>
              <a:gd name="connsiteY207" fmla="*/ 2940147 h 4762395"/>
              <a:gd name="connsiteX208" fmla="*/ 4454037 w 4680489"/>
              <a:gd name="connsiteY208" fmla="*/ 2912012 h 4762395"/>
              <a:gd name="connsiteX209" fmla="*/ 4454037 w 4680489"/>
              <a:gd name="connsiteY209" fmla="*/ 2658793 h 4762395"/>
              <a:gd name="connsiteX210" fmla="*/ 4243021 w 4680489"/>
              <a:gd name="connsiteY210" fmla="*/ 2489981 h 4762395"/>
              <a:gd name="connsiteX211" fmla="*/ 4172683 w 4680489"/>
              <a:gd name="connsiteY211" fmla="*/ 2461846 h 4762395"/>
              <a:gd name="connsiteX212" fmla="*/ 4046074 w 4680489"/>
              <a:gd name="connsiteY212" fmla="*/ 2377440 h 4762395"/>
              <a:gd name="connsiteX213" fmla="*/ 3989803 w 4680489"/>
              <a:gd name="connsiteY213" fmla="*/ 2349304 h 4762395"/>
              <a:gd name="connsiteX214" fmla="*/ 3933532 w 4680489"/>
              <a:gd name="connsiteY214" fmla="*/ 2293033 h 4762395"/>
              <a:gd name="connsiteX215" fmla="*/ 3778787 w 4680489"/>
              <a:gd name="connsiteY215" fmla="*/ 2025747 h 4762395"/>
              <a:gd name="connsiteX216" fmla="*/ 3609975 w 4680489"/>
              <a:gd name="connsiteY216" fmla="*/ 1800664 h 4762395"/>
              <a:gd name="connsiteX217" fmla="*/ 3553704 w 4680489"/>
              <a:gd name="connsiteY217" fmla="*/ 1702190 h 4762395"/>
              <a:gd name="connsiteX218" fmla="*/ 3511501 w 4680489"/>
              <a:gd name="connsiteY218" fmla="*/ 1645920 h 4762395"/>
              <a:gd name="connsiteX219" fmla="*/ 3455231 w 4680489"/>
              <a:gd name="connsiteY219" fmla="*/ 1434904 h 4762395"/>
              <a:gd name="connsiteX220" fmla="*/ 3427095 w 4680489"/>
              <a:gd name="connsiteY220" fmla="*/ 1181686 h 4762395"/>
              <a:gd name="connsiteX221" fmla="*/ 3441163 w 4680489"/>
              <a:gd name="connsiteY221" fmla="*/ 900332 h 4762395"/>
              <a:gd name="connsiteX222" fmla="*/ 3511501 w 4680489"/>
              <a:gd name="connsiteY222" fmla="*/ 872197 h 4762395"/>
              <a:gd name="connsiteX223" fmla="*/ 3652178 w 4680489"/>
              <a:gd name="connsiteY223" fmla="*/ 844061 h 4762395"/>
              <a:gd name="connsiteX224" fmla="*/ 3877261 w 4680489"/>
              <a:gd name="connsiteY224" fmla="*/ 886264 h 4762395"/>
              <a:gd name="connsiteX225" fmla="*/ 3919464 w 4680489"/>
              <a:gd name="connsiteY225" fmla="*/ 900332 h 4762395"/>
              <a:gd name="connsiteX226" fmla="*/ 4003871 w 4680489"/>
              <a:gd name="connsiteY226" fmla="*/ 998806 h 4762395"/>
              <a:gd name="connsiteX227" fmla="*/ 3989803 w 4680489"/>
              <a:gd name="connsiteY227" fmla="*/ 1350498 h 4762395"/>
              <a:gd name="connsiteX228" fmla="*/ 3947600 w 4680489"/>
              <a:gd name="connsiteY228" fmla="*/ 1448972 h 4762395"/>
              <a:gd name="connsiteX229" fmla="*/ 3919464 w 4680489"/>
              <a:gd name="connsiteY229" fmla="*/ 1533378 h 4762395"/>
              <a:gd name="connsiteX230" fmla="*/ 3863194 w 4680489"/>
              <a:gd name="connsiteY230" fmla="*/ 1828800 h 4762395"/>
              <a:gd name="connsiteX231" fmla="*/ 3820991 w 4680489"/>
              <a:gd name="connsiteY231" fmla="*/ 2053883 h 4762395"/>
              <a:gd name="connsiteX232" fmla="*/ 3835058 w 4680489"/>
              <a:gd name="connsiteY232" fmla="*/ 2138289 h 4762395"/>
              <a:gd name="connsiteX233" fmla="*/ 3877261 w 4680489"/>
              <a:gd name="connsiteY233" fmla="*/ 2152357 h 4762395"/>
              <a:gd name="connsiteX234" fmla="*/ 4116412 w 4680489"/>
              <a:gd name="connsiteY234" fmla="*/ 2180492 h 4762395"/>
              <a:gd name="connsiteX235" fmla="*/ 4369631 w 4680489"/>
              <a:gd name="connsiteY235" fmla="*/ 2152357 h 4762395"/>
              <a:gd name="connsiteX236" fmla="*/ 4397766 w 4680489"/>
              <a:gd name="connsiteY236" fmla="*/ 2110153 h 4762395"/>
              <a:gd name="connsiteX237" fmla="*/ 4327427 w 4680489"/>
              <a:gd name="connsiteY237" fmla="*/ 1885070 h 4762395"/>
              <a:gd name="connsiteX238" fmla="*/ 4172683 w 4680489"/>
              <a:gd name="connsiteY238" fmla="*/ 1758461 h 4762395"/>
              <a:gd name="connsiteX239" fmla="*/ 3694381 w 4680489"/>
              <a:gd name="connsiteY239" fmla="*/ 1420837 h 4762395"/>
              <a:gd name="connsiteX240" fmla="*/ 3244215 w 4680489"/>
              <a:gd name="connsiteY240" fmla="*/ 815926 h 4762395"/>
              <a:gd name="connsiteX241" fmla="*/ 2920658 w 4680489"/>
              <a:gd name="connsiteY241" fmla="*/ 562707 h 4762395"/>
              <a:gd name="connsiteX242" fmla="*/ 2639304 w 4680489"/>
              <a:gd name="connsiteY242" fmla="*/ 365760 h 4762395"/>
              <a:gd name="connsiteX243" fmla="*/ 2329815 w 4680489"/>
              <a:gd name="connsiteY243" fmla="*/ 140677 h 4762395"/>
              <a:gd name="connsiteX244" fmla="*/ 2175071 w 4680489"/>
              <a:gd name="connsiteY244" fmla="*/ 70338 h 4762395"/>
              <a:gd name="connsiteX245" fmla="*/ 1964055 w 4680489"/>
              <a:gd name="connsiteY245" fmla="*/ 56270 h 4762395"/>
              <a:gd name="connsiteX246" fmla="*/ 1556092 w 4680489"/>
              <a:gd name="connsiteY246" fmla="*/ 154744 h 4762395"/>
              <a:gd name="connsiteX247" fmla="*/ 1316941 w 4680489"/>
              <a:gd name="connsiteY247" fmla="*/ 295421 h 4762395"/>
              <a:gd name="connsiteX248" fmla="*/ 1204400 w 4680489"/>
              <a:gd name="connsiteY248" fmla="*/ 351692 h 4762395"/>
              <a:gd name="connsiteX249" fmla="*/ 1134061 w 4680489"/>
              <a:gd name="connsiteY249" fmla="*/ 379827 h 4762395"/>
              <a:gd name="connsiteX250" fmla="*/ 1021520 w 4680489"/>
              <a:gd name="connsiteY250" fmla="*/ 450166 h 4762395"/>
              <a:gd name="connsiteX251" fmla="*/ 1035587 w 4680489"/>
              <a:gd name="connsiteY251" fmla="*/ 829993 h 4762395"/>
              <a:gd name="connsiteX252" fmla="*/ 1119994 w 4680489"/>
              <a:gd name="connsiteY252" fmla="*/ 1026941 h 4762395"/>
              <a:gd name="connsiteX253" fmla="*/ 1190332 w 4680489"/>
              <a:gd name="connsiteY253" fmla="*/ 1111347 h 4762395"/>
              <a:gd name="connsiteX254" fmla="*/ 1232535 w 4680489"/>
              <a:gd name="connsiteY254" fmla="*/ 1252024 h 4762395"/>
              <a:gd name="connsiteX255" fmla="*/ 1274738 w 4680489"/>
              <a:gd name="connsiteY255" fmla="*/ 1336430 h 4762395"/>
              <a:gd name="connsiteX256" fmla="*/ 1302874 w 4680489"/>
              <a:gd name="connsiteY256" fmla="*/ 1434904 h 4762395"/>
              <a:gd name="connsiteX257" fmla="*/ 1387280 w 4680489"/>
              <a:gd name="connsiteY257" fmla="*/ 1589649 h 4762395"/>
              <a:gd name="connsiteX258" fmla="*/ 1443551 w 4680489"/>
              <a:gd name="connsiteY258" fmla="*/ 1631852 h 4762395"/>
              <a:gd name="connsiteX259" fmla="*/ 1471686 w 4680489"/>
              <a:gd name="connsiteY259" fmla="*/ 1674055 h 4762395"/>
              <a:gd name="connsiteX260" fmla="*/ 1513889 w 4680489"/>
              <a:gd name="connsiteY260" fmla="*/ 1730326 h 4762395"/>
              <a:gd name="connsiteX261" fmla="*/ 1443551 w 4680489"/>
              <a:gd name="connsiteY261" fmla="*/ 1997612 h 4762395"/>
              <a:gd name="connsiteX262" fmla="*/ 1387280 w 4680489"/>
              <a:gd name="connsiteY262" fmla="*/ 2082018 h 4762395"/>
              <a:gd name="connsiteX263" fmla="*/ 1204400 w 4680489"/>
              <a:gd name="connsiteY263" fmla="*/ 2208627 h 4762395"/>
              <a:gd name="connsiteX264" fmla="*/ 1021520 w 4680489"/>
              <a:gd name="connsiteY264" fmla="*/ 2250830 h 4762395"/>
              <a:gd name="connsiteX265" fmla="*/ 852707 w 4680489"/>
              <a:gd name="connsiteY265" fmla="*/ 2278966 h 4762395"/>
              <a:gd name="connsiteX266" fmla="*/ 697963 w 4680489"/>
              <a:gd name="connsiteY266" fmla="*/ 2293033 h 4762395"/>
              <a:gd name="connsiteX267" fmla="*/ 599489 w 4680489"/>
              <a:gd name="connsiteY267" fmla="*/ 2307101 h 4762395"/>
              <a:gd name="connsiteX268" fmla="*/ 219661 w 4680489"/>
              <a:gd name="connsiteY268" fmla="*/ 2278966 h 4762395"/>
              <a:gd name="connsiteX269" fmla="*/ 135255 w 4680489"/>
              <a:gd name="connsiteY269" fmla="*/ 2250830 h 4762395"/>
              <a:gd name="connsiteX270" fmla="*/ 64917 w 4680489"/>
              <a:gd name="connsiteY270" fmla="*/ 2236763 h 4762395"/>
              <a:gd name="connsiteX271" fmla="*/ 8646 w 4680489"/>
              <a:gd name="connsiteY271" fmla="*/ 2208627 h 4762395"/>
              <a:gd name="connsiteX272" fmla="*/ 22714 w 4680489"/>
              <a:gd name="connsiteY272" fmla="*/ 2152357 h 4762395"/>
              <a:gd name="connsiteX273" fmla="*/ 219661 w 4680489"/>
              <a:gd name="connsiteY273" fmla="*/ 1997612 h 4762395"/>
              <a:gd name="connsiteX274" fmla="*/ 486947 w 4680489"/>
              <a:gd name="connsiteY274" fmla="*/ 1842867 h 4762395"/>
              <a:gd name="connsiteX275" fmla="*/ 641692 w 4680489"/>
              <a:gd name="connsiteY275" fmla="*/ 1786597 h 4762395"/>
              <a:gd name="connsiteX276" fmla="*/ 894911 w 4680489"/>
              <a:gd name="connsiteY276" fmla="*/ 1730326 h 4762395"/>
              <a:gd name="connsiteX277" fmla="*/ 1260671 w 4680489"/>
              <a:gd name="connsiteY277" fmla="*/ 1688123 h 4762395"/>
              <a:gd name="connsiteX278" fmla="*/ 1415415 w 4680489"/>
              <a:gd name="connsiteY278" fmla="*/ 1659987 h 4762395"/>
              <a:gd name="connsiteX279" fmla="*/ 2245409 w 4680489"/>
              <a:gd name="connsiteY279" fmla="*/ 1631852 h 4762395"/>
              <a:gd name="connsiteX280" fmla="*/ 2329815 w 4680489"/>
              <a:gd name="connsiteY280" fmla="*/ 1603717 h 4762395"/>
              <a:gd name="connsiteX281" fmla="*/ 2372018 w 4680489"/>
              <a:gd name="connsiteY281" fmla="*/ 1505243 h 4762395"/>
              <a:gd name="connsiteX282" fmla="*/ 2400154 w 4680489"/>
              <a:gd name="connsiteY282" fmla="*/ 1294227 h 4762395"/>
              <a:gd name="connsiteX283" fmla="*/ 2357951 w 4680489"/>
              <a:gd name="connsiteY283" fmla="*/ 956603 h 4762395"/>
              <a:gd name="connsiteX284" fmla="*/ 2329815 w 4680489"/>
              <a:gd name="connsiteY284" fmla="*/ 914400 h 4762395"/>
              <a:gd name="connsiteX285" fmla="*/ 2315747 w 4680489"/>
              <a:gd name="connsiteY285" fmla="*/ 858129 h 4762395"/>
              <a:gd name="connsiteX286" fmla="*/ 2259477 w 4680489"/>
              <a:gd name="connsiteY286" fmla="*/ 829993 h 4762395"/>
              <a:gd name="connsiteX287" fmla="*/ 2217274 w 4680489"/>
              <a:gd name="connsiteY287" fmla="*/ 787790 h 4762395"/>
              <a:gd name="connsiteX288" fmla="*/ 2161003 w 4680489"/>
              <a:gd name="connsiteY288" fmla="*/ 759655 h 4762395"/>
              <a:gd name="connsiteX289" fmla="*/ 2118800 w 4680489"/>
              <a:gd name="connsiteY289" fmla="*/ 731520 h 4762395"/>
              <a:gd name="connsiteX290" fmla="*/ 2231341 w 4680489"/>
              <a:gd name="connsiteY290" fmla="*/ 745587 h 4762395"/>
              <a:gd name="connsiteX291" fmla="*/ 2315747 w 4680489"/>
              <a:gd name="connsiteY291" fmla="*/ 787790 h 4762395"/>
              <a:gd name="connsiteX292" fmla="*/ 2540831 w 4680489"/>
              <a:gd name="connsiteY292" fmla="*/ 928467 h 4762395"/>
              <a:gd name="connsiteX293" fmla="*/ 2794049 w 4680489"/>
              <a:gd name="connsiteY293" fmla="*/ 1041009 h 4762395"/>
              <a:gd name="connsiteX294" fmla="*/ 2864387 w 4680489"/>
              <a:gd name="connsiteY294" fmla="*/ 1083212 h 4762395"/>
              <a:gd name="connsiteX295" fmla="*/ 2962861 w 4680489"/>
              <a:gd name="connsiteY295" fmla="*/ 1167618 h 4762395"/>
              <a:gd name="connsiteX296" fmla="*/ 2990997 w 4680489"/>
              <a:gd name="connsiteY296" fmla="*/ 1237957 h 4762395"/>
              <a:gd name="connsiteX297" fmla="*/ 3047267 w 4680489"/>
              <a:gd name="connsiteY297" fmla="*/ 1491175 h 4762395"/>
              <a:gd name="connsiteX298" fmla="*/ 3047267 w 4680489"/>
              <a:gd name="connsiteY298" fmla="*/ 2025747 h 4762395"/>
              <a:gd name="connsiteX299" fmla="*/ 3033200 w 4680489"/>
              <a:gd name="connsiteY299" fmla="*/ 2152357 h 4762395"/>
              <a:gd name="connsiteX300" fmla="*/ 2976929 w 4680489"/>
              <a:gd name="connsiteY300" fmla="*/ 2278966 h 4762395"/>
              <a:gd name="connsiteX301" fmla="*/ 2934726 w 4680489"/>
              <a:gd name="connsiteY301" fmla="*/ 2363372 h 4762395"/>
              <a:gd name="connsiteX302" fmla="*/ 2667440 w 4680489"/>
              <a:gd name="connsiteY302" fmla="*/ 2560320 h 4762395"/>
              <a:gd name="connsiteX303" fmla="*/ 2400154 w 4680489"/>
              <a:gd name="connsiteY303" fmla="*/ 2672861 h 4762395"/>
              <a:gd name="connsiteX304" fmla="*/ 2301680 w 4680489"/>
              <a:gd name="connsiteY304" fmla="*/ 2729132 h 4762395"/>
              <a:gd name="connsiteX305" fmla="*/ 2034394 w 4680489"/>
              <a:gd name="connsiteY305" fmla="*/ 2785403 h 4762395"/>
              <a:gd name="connsiteX306" fmla="*/ 1499821 w 4680489"/>
              <a:gd name="connsiteY306" fmla="*/ 2827606 h 4762395"/>
              <a:gd name="connsiteX307" fmla="*/ 1302874 w 4680489"/>
              <a:gd name="connsiteY307" fmla="*/ 2883877 h 4762395"/>
              <a:gd name="connsiteX308" fmla="*/ 1190332 w 4680489"/>
              <a:gd name="connsiteY308" fmla="*/ 2982350 h 4762395"/>
              <a:gd name="connsiteX309" fmla="*/ 1148129 w 4680489"/>
              <a:gd name="connsiteY309" fmla="*/ 3010486 h 4762395"/>
              <a:gd name="connsiteX310" fmla="*/ 1091858 w 4680489"/>
              <a:gd name="connsiteY310" fmla="*/ 3094892 h 4762395"/>
              <a:gd name="connsiteX311" fmla="*/ 1063723 w 4680489"/>
              <a:gd name="connsiteY311" fmla="*/ 3137095 h 4762395"/>
              <a:gd name="connsiteX312" fmla="*/ 1049655 w 4680489"/>
              <a:gd name="connsiteY312" fmla="*/ 3207433 h 4762395"/>
              <a:gd name="connsiteX313" fmla="*/ 1035587 w 4680489"/>
              <a:gd name="connsiteY313" fmla="*/ 3263704 h 4762395"/>
              <a:gd name="connsiteX314" fmla="*/ 1049655 w 4680489"/>
              <a:gd name="connsiteY314" fmla="*/ 3587261 h 4762395"/>
              <a:gd name="connsiteX315" fmla="*/ 1091858 w 4680489"/>
              <a:gd name="connsiteY315" fmla="*/ 3671667 h 4762395"/>
              <a:gd name="connsiteX316" fmla="*/ 1246603 w 4680489"/>
              <a:gd name="connsiteY316" fmla="*/ 3727938 h 4762395"/>
              <a:gd name="connsiteX317" fmla="*/ 1795243 w 4680489"/>
              <a:gd name="connsiteY317" fmla="*/ 3643532 h 4762395"/>
              <a:gd name="connsiteX318" fmla="*/ 2132867 w 4680489"/>
              <a:gd name="connsiteY318" fmla="*/ 3390313 h 4762395"/>
              <a:gd name="connsiteX319" fmla="*/ 2329815 w 4680489"/>
              <a:gd name="connsiteY319" fmla="*/ 3207433 h 4762395"/>
              <a:gd name="connsiteX320" fmla="*/ 2583034 w 4680489"/>
              <a:gd name="connsiteY320" fmla="*/ 3094892 h 4762395"/>
              <a:gd name="connsiteX321" fmla="*/ 2808117 w 4680489"/>
              <a:gd name="connsiteY321" fmla="*/ 3066757 h 4762395"/>
              <a:gd name="connsiteX322" fmla="*/ 3103538 w 4680489"/>
              <a:gd name="connsiteY322" fmla="*/ 3080824 h 4762395"/>
              <a:gd name="connsiteX323" fmla="*/ 3145741 w 4680489"/>
              <a:gd name="connsiteY323" fmla="*/ 3094892 h 4762395"/>
              <a:gd name="connsiteX324" fmla="*/ 3159809 w 4680489"/>
              <a:gd name="connsiteY324" fmla="*/ 3165230 h 4762395"/>
              <a:gd name="connsiteX325" fmla="*/ 3145741 w 4680489"/>
              <a:gd name="connsiteY325" fmla="*/ 3502855 h 4762395"/>
              <a:gd name="connsiteX326" fmla="*/ 3103538 w 4680489"/>
              <a:gd name="connsiteY326" fmla="*/ 3573193 h 4762395"/>
              <a:gd name="connsiteX327" fmla="*/ 2990997 w 4680489"/>
              <a:gd name="connsiteY327" fmla="*/ 3685735 h 4762395"/>
              <a:gd name="connsiteX328" fmla="*/ 2906591 w 4680489"/>
              <a:gd name="connsiteY328" fmla="*/ 3727938 h 4762395"/>
              <a:gd name="connsiteX329" fmla="*/ 2779981 w 4680489"/>
              <a:gd name="connsiteY329" fmla="*/ 3742006 h 4762395"/>
              <a:gd name="connsiteX330" fmla="*/ 2625237 w 4680489"/>
              <a:gd name="connsiteY330" fmla="*/ 3770141 h 4762395"/>
              <a:gd name="connsiteX331" fmla="*/ 2217274 w 4680489"/>
              <a:gd name="connsiteY331" fmla="*/ 3742006 h 4762395"/>
              <a:gd name="connsiteX332" fmla="*/ 1823378 w 4680489"/>
              <a:gd name="connsiteY332" fmla="*/ 3629464 h 4762395"/>
              <a:gd name="connsiteX333" fmla="*/ 1668634 w 4680489"/>
              <a:gd name="connsiteY333" fmla="*/ 3587261 h 4762395"/>
              <a:gd name="connsiteX334" fmla="*/ 1556092 w 4680489"/>
              <a:gd name="connsiteY334" fmla="*/ 3530990 h 4762395"/>
              <a:gd name="connsiteX335" fmla="*/ 1288806 w 4680489"/>
              <a:gd name="connsiteY335" fmla="*/ 3502855 h 4762395"/>
              <a:gd name="connsiteX336" fmla="*/ 1176264 w 4680489"/>
              <a:gd name="connsiteY336" fmla="*/ 3657600 h 4762395"/>
              <a:gd name="connsiteX337" fmla="*/ 1246603 w 4680489"/>
              <a:gd name="connsiteY337" fmla="*/ 3685735 h 4762395"/>
              <a:gd name="connsiteX338" fmla="*/ 1316941 w 4680489"/>
              <a:gd name="connsiteY338" fmla="*/ 3699803 h 4762395"/>
              <a:gd name="connsiteX339" fmla="*/ 1612363 w 4680489"/>
              <a:gd name="connsiteY339" fmla="*/ 3756073 h 4762395"/>
              <a:gd name="connsiteX340" fmla="*/ 1626431 w 4680489"/>
              <a:gd name="connsiteY340" fmla="*/ 3840480 h 4762395"/>
              <a:gd name="connsiteX341" fmla="*/ 1851514 w 4680489"/>
              <a:gd name="connsiteY341" fmla="*/ 4079630 h 4762395"/>
              <a:gd name="connsiteX342" fmla="*/ 1978123 w 4680489"/>
              <a:gd name="connsiteY342" fmla="*/ 4135901 h 4762395"/>
              <a:gd name="connsiteX343" fmla="*/ 2076597 w 4680489"/>
              <a:gd name="connsiteY343" fmla="*/ 4206240 h 4762395"/>
              <a:gd name="connsiteX344" fmla="*/ 2161003 w 4680489"/>
              <a:gd name="connsiteY344" fmla="*/ 4234375 h 4762395"/>
              <a:gd name="connsiteX345" fmla="*/ 2273544 w 4680489"/>
              <a:gd name="connsiteY345" fmla="*/ 4276578 h 4762395"/>
              <a:gd name="connsiteX346" fmla="*/ 2343883 w 4680489"/>
              <a:gd name="connsiteY346" fmla="*/ 4290646 h 4762395"/>
              <a:gd name="connsiteX347" fmla="*/ 3005064 w 4680489"/>
              <a:gd name="connsiteY347" fmla="*/ 4262510 h 4762395"/>
              <a:gd name="connsiteX348" fmla="*/ 3075403 w 4680489"/>
              <a:gd name="connsiteY348" fmla="*/ 4220307 h 4762395"/>
              <a:gd name="connsiteX349" fmla="*/ 3244215 w 4680489"/>
              <a:gd name="connsiteY349" fmla="*/ 3953021 h 4762395"/>
              <a:gd name="connsiteX350" fmla="*/ 3356757 w 4680489"/>
              <a:gd name="connsiteY350" fmla="*/ 3784209 h 4762395"/>
              <a:gd name="connsiteX351" fmla="*/ 3455231 w 4680489"/>
              <a:gd name="connsiteY351" fmla="*/ 3643532 h 4762395"/>
              <a:gd name="connsiteX352" fmla="*/ 3609975 w 4680489"/>
              <a:gd name="connsiteY352" fmla="*/ 3432517 h 4762395"/>
              <a:gd name="connsiteX353" fmla="*/ 3694381 w 4680489"/>
              <a:gd name="connsiteY353" fmla="*/ 3151163 h 4762395"/>
              <a:gd name="connsiteX354" fmla="*/ 3835058 w 4680489"/>
              <a:gd name="connsiteY354" fmla="*/ 2827606 h 4762395"/>
              <a:gd name="connsiteX355" fmla="*/ 3891329 w 4680489"/>
              <a:gd name="connsiteY355" fmla="*/ 2743200 h 4762395"/>
              <a:gd name="connsiteX356" fmla="*/ 3947600 w 4680489"/>
              <a:gd name="connsiteY356" fmla="*/ 2686929 h 4762395"/>
              <a:gd name="connsiteX357" fmla="*/ 3989803 w 4680489"/>
              <a:gd name="connsiteY357" fmla="*/ 2630658 h 4762395"/>
              <a:gd name="connsiteX358" fmla="*/ 4158615 w 4680489"/>
              <a:gd name="connsiteY358" fmla="*/ 2518117 h 4762395"/>
              <a:gd name="connsiteX359" fmla="*/ 4327427 w 4680489"/>
              <a:gd name="connsiteY359" fmla="*/ 2532184 h 4762395"/>
              <a:gd name="connsiteX360" fmla="*/ 4383698 w 4680489"/>
              <a:gd name="connsiteY360" fmla="*/ 2574387 h 4762395"/>
              <a:gd name="connsiteX361" fmla="*/ 4454037 w 4680489"/>
              <a:gd name="connsiteY361" fmla="*/ 2602523 h 4762395"/>
              <a:gd name="connsiteX362" fmla="*/ 4538443 w 4680489"/>
              <a:gd name="connsiteY362" fmla="*/ 2715064 h 4762395"/>
              <a:gd name="connsiteX363" fmla="*/ 4552511 w 4680489"/>
              <a:gd name="connsiteY363" fmla="*/ 2771335 h 4762395"/>
              <a:gd name="connsiteX364" fmla="*/ 4524375 w 4680489"/>
              <a:gd name="connsiteY364" fmla="*/ 2996418 h 4762395"/>
              <a:gd name="connsiteX365" fmla="*/ 4425901 w 4680489"/>
              <a:gd name="connsiteY365" fmla="*/ 3137095 h 4762395"/>
              <a:gd name="connsiteX366" fmla="*/ 4102344 w 4680489"/>
              <a:gd name="connsiteY366" fmla="*/ 3418449 h 4762395"/>
              <a:gd name="connsiteX367" fmla="*/ 4017938 w 4680489"/>
              <a:gd name="connsiteY367" fmla="*/ 3559126 h 4762395"/>
              <a:gd name="connsiteX368" fmla="*/ 3919464 w 4680489"/>
              <a:gd name="connsiteY368" fmla="*/ 3699803 h 4762395"/>
              <a:gd name="connsiteX369" fmla="*/ 3933532 w 4680489"/>
              <a:gd name="connsiteY369" fmla="*/ 3756073 h 4762395"/>
              <a:gd name="connsiteX370" fmla="*/ 4243021 w 4680489"/>
              <a:gd name="connsiteY370" fmla="*/ 3699803 h 4762395"/>
              <a:gd name="connsiteX371" fmla="*/ 4299292 w 4680489"/>
              <a:gd name="connsiteY371" fmla="*/ 3643532 h 4762395"/>
              <a:gd name="connsiteX372" fmla="*/ 4383698 w 4680489"/>
              <a:gd name="connsiteY372" fmla="*/ 3573193 h 4762395"/>
              <a:gd name="connsiteX373" fmla="*/ 4538443 w 4680489"/>
              <a:gd name="connsiteY373" fmla="*/ 3305907 h 4762395"/>
              <a:gd name="connsiteX374" fmla="*/ 4580646 w 4680489"/>
              <a:gd name="connsiteY374" fmla="*/ 3179298 h 4762395"/>
              <a:gd name="connsiteX375" fmla="*/ 4622849 w 4680489"/>
              <a:gd name="connsiteY375" fmla="*/ 2912012 h 4762395"/>
              <a:gd name="connsiteX376" fmla="*/ 4636917 w 4680489"/>
              <a:gd name="connsiteY376" fmla="*/ 2813538 h 4762395"/>
              <a:gd name="connsiteX377" fmla="*/ 4650984 w 4680489"/>
              <a:gd name="connsiteY377" fmla="*/ 2616590 h 4762395"/>
              <a:gd name="connsiteX378" fmla="*/ 4665052 w 4680489"/>
              <a:gd name="connsiteY378" fmla="*/ 2518117 h 4762395"/>
              <a:gd name="connsiteX379" fmla="*/ 4679120 w 4680489"/>
              <a:gd name="connsiteY379" fmla="*/ 2264898 h 4762395"/>
              <a:gd name="connsiteX380" fmla="*/ 4665052 w 4680489"/>
              <a:gd name="connsiteY380" fmla="*/ 1983544 h 4762395"/>
              <a:gd name="connsiteX381" fmla="*/ 4622849 w 4680489"/>
              <a:gd name="connsiteY381" fmla="*/ 1927273 h 4762395"/>
              <a:gd name="connsiteX382" fmla="*/ 4594714 w 4680489"/>
              <a:gd name="connsiteY382" fmla="*/ 1871003 h 4762395"/>
              <a:gd name="connsiteX383" fmla="*/ 4524375 w 4680489"/>
              <a:gd name="connsiteY383" fmla="*/ 1758461 h 4762395"/>
              <a:gd name="connsiteX384" fmla="*/ 4454037 w 4680489"/>
              <a:gd name="connsiteY384" fmla="*/ 1631852 h 4762395"/>
              <a:gd name="connsiteX385" fmla="*/ 4228954 w 4680489"/>
              <a:gd name="connsiteY385" fmla="*/ 1448972 h 4762395"/>
              <a:gd name="connsiteX386" fmla="*/ 4158615 w 4680489"/>
              <a:gd name="connsiteY386" fmla="*/ 1392701 h 4762395"/>
              <a:gd name="connsiteX387" fmla="*/ 4130480 w 4680489"/>
              <a:gd name="connsiteY387" fmla="*/ 1336430 h 4762395"/>
              <a:gd name="connsiteX388" fmla="*/ 4214886 w 4680489"/>
              <a:gd name="connsiteY388" fmla="*/ 1167618 h 4762395"/>
              <a:gd name="connsiteX389" fmla="*/ 4257089 w 4680489"/>
              <a:gd name="connsiteY389" fmla="*/ 1153550 h 4762395"/>
              <a:gd name="connsiteX390" fmla="*/ 4172683 w 4680489"/>
              <a:gd name="connsiteY390" fmla="*/ 1111347 h 4762395"/>
              <a:gd name="connsiteX391" fmla="*/ 4060141 w 4680489"/>
              <a:gd name="connsiteY391" fmla="*/ 1041009 h 4762395"/>
              <a:gd name="connsiteX392" fmla="*/ 3919464 w 4680489"/>
              <a:gd name="connsiteY392" fmla="*/ 787790 h 4762395"/>
              <a:gd name="connsiteX393" fmla="*/ 3849126 w 4680489"/>
              <a:gd name="connsiteY393" fmla="*/ 633046 h 4762395"/>
              <a:gd name="connsiteX394" fmla="*/ 3722517 w 4680489"/>
              <a:gd name="connsiteY394" fmla="*/ 478301 h 4762395"/>
              <a:gd name="connsiteX395" fmla="*/ 3708449 w 4680489"/>
              <a:gd name="connsiteY395" fmla="*/ 422030 h 4762395"/>
              <a:gd name="connsiteX396" fmla="*/ 3680314 w 4680489"/>
              <a:gd name="connsiteY396" fmla="*/ 379827 h 4762395"/>
              <a:gd name="connsiteX397" fmla="*/ 3708449 w 4680489"/>
              <a:gd name="connsiteY397" fmla="*/ 112541 h 4762395"/>
              <a:gd name="connsiteX398" fmla="*/ 3680314 w 4680489"/>
              <a:gd name="connsiteY398" fmla="*/ 56270 h 4762395"/>
              <a:gd name="connsiteX399" fmla="*/ 3638111 w 4680489"/>
              <a:gd name="connsiteY399" fmla="*/ 28135 h 4762395"/>
              <a:gd name="connsiteX400" fmla="*/ 3539637 w 4680489"/>
              <a:gd name="connsiteY400" fmla="*/ 0 h 4762395"/>
              <a:gd name="connsiteX401" fmla="*/ 3314554 w 4680489"/>
              <a:gd name="connsiteY401" fmla="*/ 56270 h 4762395"/>
              <a:gd name="connsiteX402" fmla="*/ 3131674 w 4680489"/>
              <a:gd name="connsiteY402" fmla="*/ 225083 h 4762395"/>
              <a:gd name="connsiteX403" fmla="*/ 2906591 w 4680489"/>
              <a:gd name="connsiteY403" fmla="*/ 393895 h 4762395"/>
              <a:gd name="connsiteX404" fmla="*/ 2808117 w 4680489"/>
              <a:gd name="connsiteY404" fmla="*/ 478301 h 4762395"/>
              <a:gd name="connsiteX405" fmla="*/ 2765914 w 4680489"/>
              <a:gd name="connsiteY405" fmla="*/ 492369 h 4762395"/>
              <a:gd name="connsiteX406" fmla="*/ 2653372 w 4680489"/>
              <a:gd name="connsiteY406" fmla="*/ 520504 h 4762395"/>
              <a:gd name="connsiteX407" fmla="*/ 2428289 w 4680489"/>
              <a:gd name="connsiteY407" fmla="*/ 506437 h 4762395"/>
              <a:gd name="connsiteX408" fmla="*/ 2372018 w 4680489"/>
              <a:gd name="connsiteY408" fmla="*/ 492369 h 4762395"/>
              <a:gd name="connsiteX409" fmla="*/ 1893717 w 4680489"/>
              <a:gd name="connsiteY409" fmla="*/ 562707 h 4762395"/>
              <a:gd name="connsiteX410" fmla="*/ 1499821 w 4680489"/>
              <a:gd name="connsiteY410" fmla="*/ 942535 h 4762395"/>
              <a:gd name="connsiteX411" fmla="*/ 1429483 w 4680489"/>
              <a:gd name="connsiteY411" fmla="*/ 1069144 h 4762395"/>
              <a:gd name="connsiteX412" fmla="*/ 1359144 w 4680489"/>
              <a:gd name="connsiteY412" fmla="*/ 1434904 h 4762395"/>
              <a:gd name="connsiteX413" fmla="*/ 1316941 w 4680489"/>
              <a:gd name="connsiteY413" fmla="*/ 1645920 h 4762395"/>
              <a:gd name="connsiteX414" fmla="*/ 1345077 w 4680489"/>
              <a:gd name="connsiteY414" fmla="*/ 1744393 h 4762395"/>
              <a:gd name="connsiteX415" fmla="*/ 1387280 w 4680489"/>
              <a:gd name="connsiteY415" fmla="*/ 1786597 h 4762395"/>
              <a:gd name="connsiteX416" fmla="*/ 1429483 w 4680489"/>
              <a:gd name="connsiteY416" fmla="*/ 1842867 h 4762395"/>
              <a:gd name="connsiteX417" fmla="*/ 1612363 w 4680489"/>
              <a:gd name="connsiteY417" fmla="*/ 2011680 h 4762395"/>
              <a:gd name="connsiteX418" fmla="*/ 1640498 w 4680489"/>
              <a:gd name="connsiteY418" fmla="*/ 2067950 h 4762395"/>
              <a:gd name="connsiteX419" fmla="*/ 1626431 w 4680489"/>
              <a:gd name="connsiteY419" fmla="*/ 2194560 h 4762395"/>
              <a:gd name="connsiteX420" fmla="*/ 1570160 w 4680489"/>
              <a:gd name="connsiteY420" fmla="*/ 2250830 h 4762395"/>
              <a:gd name="connsiteX421" fmla="*/ 1527957 w 4680489"/>
              <a:gd name="connsiteY421" fmla="*/ 2278966 h 4762395"/>
              <a:gd name="connsiteX422" fmla="*/ 1457618 w 4680489"/>
              <a:gd name="connsiteY422" fmla="*/ 2335237 h 4762395"/>
              <a:gd name="connsiteX423" fmla="*/ 1387280 w 4680489"/>
              <a:gd name="connsiteY423" fmla="*/ 2363372 h 4762395"/>
              <a:gd name="connsiteX424" fmla="*/ 1260671 w 4680489"/>
              <a:gd name="connsiteY424" fmla="*/ 2447778 h 4762395"/>
              <a:gd name="connsiteX425" fmla="*/ 1190332 w 4680489"/>
              <a:gd name="connsiteY425" fmla="*/ 2475913 h 4762395"/>
              <a:gd name="connsiteX426" fmla="*/ 923046 w 4680489"/>
              <a:gd name="connsiteY426" fmla="*/ 2504049 h 4762395"/>
              <a:gd name="connsiteX427" fmla="*/ 880843 w 4680489"/>
              <a:gd name="connsiteY427" fmla="*/ 2560320 h 4762395"/>
              <a:gd name="connsiteX428" fmla="*/ 852707 w 4680489"/>
              <a:gd name="connsiteY428" fmla="*/ 2588455 h 4762395"/>
              <a:gd name="connsiteX429" fmla="*/ 810504 w 4680489"/>
              <a:gd name="connsiteY429" fmla="*/ 2644726 h 4762395"/>
              <a:gd name="connsiteX430" fmla="*/ 796437 w 4680489"/>
              <a:gd name="connsiteY430" fmla="*/ 2700997 h 4762395"/>
              <a:gd name="connsiteX431" fmla="*/ 754234 w 4680489"/>
              <a:gd name="connsiteY431" fmla="*/ 2743200 h 4762395"/>
              <a:gd name="connsiteX432" fmla="*/ 726098 w 4680489"/>
              <a:gd name="connsiteY432" fmla="*/ 2799470 h 4762395"/>
              <a:gd name="connsiteX433" fmla="*/ 768301 w 4680489"/>
              <a:gd name="connsiteY433" fmla="*/ 3319975 h 4762395"/>
              <a:gd name="connsiteX434" fmla="*/ 852707 w 4680489"/>
              <a:gd name="connsiteY434" fmla="*/ 3404381 h 4762395"/>
              <a:gd name="connsiteX435" fmla="*/ 1148129 w 4680489"/>
              <a:gd name="connsiteY435" fmla="*/ 3587261 h 4762395"/>
              <a:gd name="connsiteX436" fmla="*/ 1274738 w 4680489"/>
              <a:gd name="connsiteY436" fmla="*/ 3657600 h 4762395"/>
              <a:gd name="connsiteX437" fmla="*/ 1457618 w 4680489"/>
              <a:gd name="connsiteY437" fmla="*/ 3713870 h 4762395"/>
              <a:gd name="connsiteX438" fmla="*/ 1232535 w 4680489"/>
              <a:gd name="connsiteY438" fmla="*/ 3967089 h 4762395"/>
              <a:gd name="connsiteX439" fmla="*/ 1176264 w 4680489"/>
              <a:gd name="connsiteY439" fmla="*/ 4037427 h 4762395"/>
              <a:gd name="connsiteX440" fmla="*/ 1063723 w 4680489"/>
              <a:gd name="connsiteY440" fmla="*/ 4164037 h 4762395"/>
              <a:gd name="connsiteX441" fmla="*/ 1035587 w 4680489"/>
              <a:gd name="connsiteY441" fmla="*/ 4248443 h 4762395"/>
              <a:gd name="connsiteX442" fmla="*/ 1007452 w 4680489"/>
              <a:gd name="connsiteY442" fmla="*/ 4501661 h 4762395"/>
              <a:gd name="connsiteX443" fmla="*/ 1035587 w 4680489"/>
              <a:gd name="connsiteY443" fmla="*/ 4726744 h 4762395"/>
              <a:gd name="connsiteX444" fmla="*/ 1162197 w 4680489"/>
              <a:gd name="connsiteY444" fmla="*/ 4740812 h 4762395"/>
              <a:gd name="connsiteX445" fmla="*/ 1415415 w 4680489"/>
              <a:gd name="connsiteY445" fmla="*/ 4726744 h 4762395"/>
              <a:gd name="connsiteX446" fmla="*/ 1556092 w 4680489"/>
              <a:gd name="connsiteY446" fmla="*/ 4698609 h 4762395"/>
              <a:gd name="connsiteX447" fmla="*/ 1738972 w 4680489"/>
              <a:gd name="connsiteY447" fmla="*/ 4670473 h 4762395"/>
              <a:gd name="connsiteX448" fmla="*/ 2062529 w 4680489"/>
              <a:gd name="connsiteY448" fmla="*/ 4572000 h 4762395"/>
              <a:gd name="connsiteX449" fmla="*/ 2259477 w 4680489"/>
              <a:gd name="connsiteY449" fmla="*/ 4487593 h 4762395"/>
              <a:gd name="connsiteX450" fmla="*/ 2442357 w 4680489"/>
              <a:gd name="connsiteY450" fmla="*/ 4431323 h 4762395"/>
              <a:gd name="connsiteX451" fmla="*/ 2568966 w 4680489"/>
              <a:gd name="connsiteY451" fmla="*/ 4417255 h 4762395"/>
              <a:gd name="connsiteX452" fmla="*/ 3384892 w 4680489"/>
              <a:gd name="connsiteY452" fmla="*/ 4403187 h 4762395"/>
              <a:gd name="connsiteX453" fmla="*/ 3441163 w 4680489"/>
              <a:gd name="connsiteY453" fmla="*/ 4360984 h 4762395"/>
              <a:gd name="connsiteX454" fmla="*/ 3511501 w 4680489"/>
              <a:gd name="connsiteY454" fmla="*/ 4318781 h 4762395"/>
              <a:gd name="connsiteX455" fmla="*/ 3539637 w 4680489"/>
              <a:gd name="connsiteY455" fmla="*/ 4276578 h 4762395"/>
              <a:gd name="connsiteX456" fmla="*/ 3638111 w 4680489"/>
              <a:gd name="connsiteY456" fmla="*/ 4220307 h 4762395"/>
              <a:gd name="connsiteX457" fmla="*/ 3708449 w 4680489"/>
              <a:gd name="connsiteY457" fmla="*/ 4164037 h 4762395"/>
              <a:gd name="connsiteX458" fmla="*/ 3778787 w 4680489"/>
              <a:gd name="connsiteY458" fmla="*/ 4121833 h 4762395"/>
              <a:gd name="connsiteX459" fmla="*/ 3877261 w 4680489"/>
              <a:gd name="connsiteY459" fmla="*/ 3953021 h 4762395"/>
              <a:gd name="connsiteX460" fmla="*/ 3905397 w 4680489"/>
              <a:gd name="connsiteY460" fmla="*/ 3868615 h 4762395"/>
              <a:gd name="connsiteX461" fmla="*/ 3933532 w 4680489"/>
              <a:gd name="connsiteY461" fmla="*/ 3742006 h 4762395"/>
              <a:gd name="connsiteX462" fmla="*/ 3947600 w 4680489"/>
              <a:gd name="connsiteY462" fmla="*/ 3699803 h 4762395"/>
              <a:gd name="connsiteX463" fmla="*/ 3933532 w 4680489"/>
              <a:gd name="connsiteY463" fmla="*/ 3601329 h 4762395"/>
              <a:gd name="connsiteX464" fmla="*/ 3694381 w 4680489"/>
              <a:gd name="connsiteY464" fmla="*/ 3334043 h 4762395"/>
              <a:gd name="connsiteX465" fmla="*/ 3469298 w 4680489"/>
              <a:gd name="connsiteY465" fmla="*/ 3165230 h 4762395"/>
              <a:gd name="connsiteX466" fmla="*/ 3483366 w 4680489"/>
              <a:gd name="connsiteY466" fmla="*/ 3108960 h 4762395"/>
              <a:gd name="connsiteX467" fmla="*/ 3891329 w 4680489"/>
              <a:gd name="connsiteY467" fmla="*/ 3080824 h 4762395"/>
              <a:gd name="connsiteX468" fmla="*/ 3933532 w 4680489"/>
              <a:gd name="connsiteY468" fmla="*/ 3151163 h 4762395"/>
              <a:gd name="connsiteX469" fmla="*/ 3947600 w 4680489"/>
              <a:gd name="connsiteY469" fmla="*/ 3488787 h 4762395"/>
              <a:gd name="connsiteX470" fmla="*/ 4144547 w 4680489"/>
              <a:gd name="connsiteY470" fmla="*/ 3460652 h 4762395"/>
              <a:gd name="connsiteX471" fmla="*/ 4299292 w 4680489"/>
              <a:gd name="connsiteY471" fmla="*/ 3362178 h 4762395"/>
              <a:gd name="connsiteX472" fmla="*/ 4411834 w 4680489"/>
              <a:gd name="connsiteY472" fmla="*/ 3165230 h 4762395"/>
              <a:gd name="connsiteX473" fmla="*/ 4454037 w 4680489"/>
              <a:gd name="connsiteY473" fmla="*/ 3080824 h 4762395"/>
              <a:gd name="connsiteX474" fmla="*/ 4425901 w 4680489"/>
              <a:gd name="connsiteY474" fmla="*/ 2405575 h 4762395"/>
              <a:gd name="connsiteX475" fmla="*/ 4299292 w 4680489"/>
              <a:gd name="connsiteY475" fmla="*/ 2180492 h 4762395"/>
              <a:gd name="connsiteX476" fmla="*/ 3961667 w 4680489"/>
              <a:gd name="connsiteY476" fmla="*/ 1885070 h 4762395"/>
              <a:gd name="connsiteX477" fmla="*/ 3820991 w 4680489"/>
              <a:gd name="connsiteY477" fmla="*/ 1800664 h 4762395"/>
              <a:gd name="connsiteX478" fmla="*/ 3539637 w 4680489"/>
              <a:gd name="connsiteY478" fmla="*/ 1631852 h 4762395"/>
              <a:gd name="connsiteX479" fmla="*/ 2583034 w 4680489"/>
              <a:gd name="connsiteY479" fmla="*/ 1702190 h 4762395"/>
              <a:gd name="connsiteX480" fmla="*/ 1654566 w 4680489"/>
              <a:gd name="connsiteY480" fmla="*/ 1899138 h 4762395"/>
              <a:gd name="connsiteX481" fmla="*/ 796437 w 4680489"/>
              <a:gd name="connsiteY481" fmla="*/ 2138289 h 4762395"/>
              <a:gd name="connsiteX482" fmla="*/ 501015 w 4680489"/>
              <a:gd name="connsiteY482" fmla="*/ 2264898 h 4762395"/>
              <a:gd name="connsiteX483" fmla="*/ 247797 w 4680489"/>
              <a:gd name="connsiteY483" fmla="*/ 2532184 h 4762395"/>
              <a:gd name="connsiteX484" fmla="*/ 177458 w 4680489"/>
              <a:gd name="connsiteY484" fmla="*/ 2644726 h 4762395"/>
              <a:gd name="connsiteX485" fmla="*/ 121187 w 4680489"/>
              <a:gd name="connsiteY485" fmla="*/ 2827606 h 4762395"/>
              <a:gd name="connsiteX486" fmla="*/ 107120 w 4680489"/>
              <a:gd name="connsiteY486" fmla="*/ 3657600 h 4762395"/>
              <a:gd name="connsiteX487" fmla="*/ 93052 w 4680489"/>
              <a:gd name="connsiteY487" fmla="*/ 3699803 h 4762395"/>
              <a:gd name="connsiteX488" fmla="*/ 64917 w 4680489"/>
              <a:gd name="connsiteY488" fmla="*/ 3756073 h 4762395"/>
              <a:gd name="connsiteX489" fmla="*/ 275932 w 4680489"/>
              <a:gd name="connsiteY489" fmla="*/ 3784209 h 4762395"/>
              <a:gd name="connsiteX490" fmla="*/ 374406 w 4680489"/>
              <a:gd name="connsiteY490" fmla="*/ 3798277 h 4762395"/>
              <a:gd name="connsiteX491" fmla="*/ 515083 w 4680489"/>
              <a:gd name="connsiteY491" fmla="*/ 3812344 h 4762395"/>
              <a:gd name="connsiteX492" fmla="*/ 683895 w 4680489"/>
              <a:gd name="connsiteY492" fmla="*/ 3784209 h 4762395"/>
              <a:gd name="connsiteX493" fmla="*/ 726098 w 4680489"/>
              <a:gd name="connsiteY493" fmla="*/ 3770141 h 4762395"/>
              <a:gd name="connsiteX494" fmla="*/ 754234 w 4680489"/>
              <a:gd name="connsiteY494" fmla="*/ 3742006 h 4762395"/>
              <a:gd name="connsiteX495" fmla="*/ 880843 w 4680489"/>
              <a:gd name="connsiteY495" fmla="*/ 3657600 h 4762395"/>
              <a:gd name="connsiteX496" fmla="*/ 894911 w 4680489"/>
              <a:gd name="connsiteY496" fmla="*/ 3615397 h 4762395"/>
              <a:gd name="connsiteX497" fmla="*/ 852707 w 4680489"/>
              <a:gd name="connsiteY497" fmla="*/ 3488787 h 4762395"/>
              <a:gd name="connsiteX498" fmla="*/ 824572 w 4680489"/>
              <a:gd name="connsiteY498" fmla="*/ 3348110 h 4762395"/>
              <a:gd name="connsiteX499" fmla="*/ 796437 w 4680489"/>
              <a:gd name="connsiteY499" fmla="*/ 3277772 h 4762395"/>
              <a:gd name="connsiteX500" fmla="*/ 894911 w 4680489"/>
              <a:gd name="connsiteY500" fmla="*/ 3024553 h 4762395"/>
              <a:gd name="connsiteX501" fmla="*/ 993384 w 4680489"/>
              <a:gd name="connsiteY501" fmla="*/ 2897944 h 4762395"/>
              <a:gd name="connsiteX502" fmla="*/ 1077791 w 4680489"/>
              <a:gd name="connsiteY502" fmla="*/ 2869809 h 4762395"/>
              <a:gd name="connsiteX503" fmla="*/ 1288806 w 4680489"/>
              <a:gd name="connsiteY503" fmla="*/ 2954215 h 4762395"/>
              <a:gd name="connsiteX504" fmla="*/ 1527957 w 4680489"/>
              <a:gd name="connsiteY504" fmla="*/ 3108960 h 4762395"/>
              <a:gd name="connsiteX505" fmla="*/ 1626431 w 4680489"/>
              <a:gd name="connsiteY505" fmla="*/ 3137095 h 4762395"/>
              <a:gd name="connsiteX506" fmla="*/ 1682701 w 4680489"/>
              <a:gd name="connsiteY506" fmla="*/ 3123027 h 4762395"/>
              <a:gd name="connsiteX507" fmla="*/ 1753040 w 4680489"/>
              <a:gd name="connsiteY507" fmla="*/ 3010486 h 4762395"/>
              <a:gd name="connsiteX508" fmla="*/ 1851514 w 4680489"/>
              <a:gd name="connsiteY508" fmla="*/ 2869809 h 4762395"/>
              <a:gd name="connsiteX509" fmla="*/ 2203206 w 4680489"/>
              <a:gd name="connsiteY509" fmla="*/ 2475913 h 4762395"/>
              <a:gd name="connsiteX510" fmla="*/ 2315747 w 4680489"/>
              <a:gd name="connsiteY510" fmla="*/ 2321169 h 4762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</a:cxnLst>
            <a:rect l="l" t="t" r="r" b="b"/>
            <a:pathLst>
              <a:path w="4680489" h="4762395">
                <a:moveTo>
                  <a:pt x="796437" y="689317"/>
                </a:moveTo>
                <a:cubicBezTo>
                  <a:pt x="862086" y="694006"/>
                  <a:pt x="943141" y="660871"/>
                  <a:pt x="993384" y="703384"/>
                </a:cubicBezTo>
                <a:cubicBezTo>
                  <a:pt x="1029360" y="733825"/>
                  <a:pt x="988559" y="797850"/>
                  <a:pt x="979317" y="844061"/>
                </a:cubicBezTo>
                <a:cubicBezTo>
                  <a:pt x="974365" y="868823"/>
                  <a:pt x="961860" y="891517"/>
                  <a:pt x="951181" y="914400"/>
                </a:cubicBezTo>
                <a:cubicBezTo>
                  <a:pt x="929010" y="961909"/>
                  <a:pt x="899251" y="1005988"/>
                  <a:pt x="880843" y="1055077"/>
                </a:cubicBezTo>
                <a:cubicBezTo>
                  <a:pt x="802111" y="1265030"/>
                  <a:pt x="879238" y="1091407"/>
                  <a:pt x="796437" y="1223889"/>
                </a:cubicBezTo>
                <a:cubicBezTo>
                  <a:pt x="745442" y="1305480"/>
                  <a:pt x="798083" y="1260305"/>
                  <a:pt x="726098" y="1308295"/>
                </a:cubicBezTo>
                <a:cubicBezTo>
                  <a:pt x="716720" y="1322363"/>
                  <a:pt x="708966" y="1337661"/>
                  <a:pt x="697963" y="1350498"/>
                </a:cubicBezTo>
                <a:cubicBezTo>
                  <a:pt x="680700" y="1370638"/>
                  <a:pt x="656904" y="1385038"/>
                  <a:pt x="641692" y="1406769"/>
                </a:cubicBezTo>
                <a:cubicBezTo>
                  <a:pt x="614259" y="1445959"/>
                  <a:pt x="583006" y="1528972"/>
                  <a:pt x="571354" y="1575581"/>
                </a:cubicBezTo>
                <a:cubicBezTo>
                  <a:pt x="564436" y="1603253"/>
                  <a:pt x="561975" y="1631852"/>
                  <a:pt x="557286" y="1659987"/>
                </a:cubicBezTo>
                <a:cubicBezTo>
                  <a:pt x="590192" y="1813551"/>
                  <a:pt x="550350" y="1945432"/>
                  <a:pt x="768301" y="1842867"/>
                </a:cubicBezTo>
                <a:cubicBezTo>
                  <a:pt x="816061" y="1820392"/>
                  <a:pt x="889550" y="1626253"/>
                  <a:pt x="908978" y="1603717"/>
                </a:cubicBezTo>
                <a:cubicBezTo>
                  <a:pt x="1001492" y="1496400"/>
                  <a:pt x="1186278" y="1322383"/>
                  <a:pt x="1331009" y="1237957"/>
                </a:cubicBezTo>
                <a:cubicBezTo>
                  <a:pt x="1394409" y="1200974"/>
                  <a:pt x="1462308" y="1172308"/>
                  <a:pt x="1527957" y="1139483"/>
                </a:cubicBezTo>
                <a:cubicBezTo>
                  <a:pt x="1527962" y="1139480"/>
                  <a:pt x="1640492" y="1083213"/>
                  <a:pt x="1640498" y="1083212"/>
                </a:cubicBezTo>
                <a:cubicBezTo>
                  <a:pt x="1762195" y="1062929"/>
                  <a:pt x="1696601" y="1072682"/>
                  <a:pt x="1837446" y="1055077"/>
                </a:cubicBezTo>
                <a:cubicBezTo>
                  <a:pt x="1874960" y="1059766"/>
                  <a:pt x="1913776" y="1058281"/>
                  <a:pt x="1949987" y="1069144"/>
                </a:cubicBezTo>
                <a:cubicBezTo>
                  <a:pt x="1962691" y="1072955"/>
                  <a:pt x="1977106" y="1084056"/>
                  <a:pt x="1978123" y="1097280"/>
                </a:cubicBezTo>
                <a:cubicBezTo>
                  <a:pt x="1986304" y="1203634"/>
                  <a:pt x="1957137" y="1300164"/>
                  <a:pt x="1907784" y="1392701"/>
                </a:cubicBezTo>
                <a:cubicBezTo>
                  <a:pt x="1885296" y="1434867"/>
                  <a:pt x="1728547" y="1693399"/>
                  <a:pt x="1668634" y="1786597"/>
                </a:cubicBezTo>
                <a:cubicBezTo>
                  <a:pt x="1650349" y="1815041"/>
                  <a:pt x="1626096" y="1840103"/>
                  <a:pt x="1612363" y="1871003"/>
                </a:cubicBezTo>
                <a:cubicBezTo>
                  <a:pt x="1491355" y="2143269"/>
                  <a:pt x="1616910" y="1846396"/>
                  <a:pt x="1513889" y="2138289"/>
                </a:cubicBezTo>
                <a:cubicBezTo>
                  <a:pt x="1477604" y="2241098"/>
                  <a:pt x="1468363" y="2221921"/>
                  <a:pt x="1443551" y="2321169"/>
                </a:cubicBezTo>
                <a:cubicBezTo>
                  <a:pt x="1436633" y="2348841"/>
                  <a:pt x="1435671" y="2377731"/>
                  <a:pt x="1429483" y="2405575"/>
                </a:cubicBezTo>
                <a:cubicBezTo>
                  <a:pt x="1426266" y="2420051"/>
                  <a:pt x="1419012" y="2433392"/>
                  <a:pt x="1415415" y="2447778"/>
                </a:cubicBezTo>
                <a:cubicBezTo>
                  <a:pt x="1409616" y="2470975"/>
                  <a:pt x="1406036" y="2494671"/>
                  <a:pt x="1401347" y="2518117"/>
                </a:cubicBezTo>
                <a:cubicBezTo>
                  <a:pt x="1474226" y="2542408"/>
                  <a:pt x="1452044" y="2548995"/>
                  <a:pt x="1527957" y="2447778"/>
                </a:cubicBezTo>
                <a:cubicBezTo>
                  <a:pt x="1616929" y="2329149"/>
                  <a:pt x="1696769" y="2203938"/>
                  <a:pt x="1781175" y="2082018"/>
                </a:cubicBezTo>
                <a:cubicBezTo>
                  <a:pt x="1809548" y="2041034"/>
                  <a:pt x="1848510" y="2008401"/>
                  <a:pt x="1879649" y="1969477"/>
                </a:cubicBezTo>
                <a:cubicBezTo>
                  <a:pt x="2010691" y="1805675"/>
                  <a:pt x="1897227" y="1923762"/>
                  <a:pt x="1992191" y="1828800"/>
                </a:cubicBezTo>
                <a:cubicBezTo>
                  <a:pt x="1987502" y="1786597"/>
                  <a:pt x="1982348" y="1744442"/>
                  <a:pt x="1978123" y="1702190"/>
                </a:cubicBezTo>
                <a:cubicBezTo>
                  <a:pt x="1968280" y="1603762"/>
                  <a:pt x="1949987" y="1406769"/>
                  <a:pt x="1949987" y="1406769"/>
                </a:cubicBezTo>
                <a:cubicBezTo>
                  <a:pt x="1954676" y="1322363"/>
                  <a:pt x="1948090" y="1236565"/>
                  <a:pt x="1964055" y="1153550"/>
                </a:cubicBezTo>
                <a:cubicBezTo>
                  <a:pt x="1980270" y="1069233"/>
                  <a:pt x="2063392" y="996115"/>
                  <a:pt x="2104732" y="928467"/>
                </a:cubicBezTo>
                <a:cubicBezTo>
                  <a:pt x="2132070" y="883732"/>
                  <a:pt x="2146590" y="831806"/>
                  <a:pt x="2175071" y="787790"/>
                </a:cubicBezTo>
                <a:cubicBezTo>
                  <a:pt x="2206133" y="739785"/>
                  <a:pt x="2272230" y="676564"/>
                  <a:pt x="2315747" y="633046"/>
                </a:cubicBezTo>
                <a:cubicBezTo>
                  <a:pt x="2414221" y="642424"/>
                  <a:pt x="2515415" y="636356"/>
                  <a:pt x="2611169" y="661181"/>
                </a:cubicBezTo>
                <a:cubicBezTo>
                  <a:pt x="2646621" y="670372"/>
                  <a:pt x="2666777" y="708893"/>
                  <a:pt x="2695575" y="731520"/>
                </a:cubicBezTo>
                <a:cubicBezTo>
                  <a:pt x="2983829" y="958005"/>
                  <a:pt x="2652873" y="682468"/>
                  <a:pt x="2892523" y="900332"/>
                </a:cubicBezTo>
                <a:cubicBezTo>
                  <a:pt x="3003964" y="1001642"/>
                  <a:pt x="2927046" y="908850"/>
                  <a:pt x="3005064" y="1012873"/>
                </a:cubicBezTo>
                <a:cubicBezTo>
                  <a:pt x="3014443" y="1041009"/>
                  <a:pt x="3035475" y="1067710"/>
                  <a:pt x="3033200" y="1097280"/>
                </a:cubicBezTo>
                <a:cubicBezTo>
                  <a:pt x="3016483" y="1314592"/>
                  <a:pt x="3036622" y="1246127"/>
                  <a:pt x="2962861" y="1448972"/>
                </a:cubicBezTo>
                <a:cubicBezTo>
                  <a:pt x="2945602" y="1496436"/>
                  <a:pt x="2937150" y="1549439"/>
                  <a:pt x="2906591" y="1589649"/>
                </a:cubicBezTo>
                <a:cubicBezTo>
                  <a:pt x="2846401" y="1668846"/>
                  <a:pt x="2765914" y="1730326"/>
                  <a:pt x="2695575" y="1800664"/>
                </a:cubicBezTo>
                <a:lnTo>
                  <a:pt x="2597101" y="1899138"/>
                </a:lnTo>
                <a:cubicBezTo>
                  <a:pt x="2542943" y="1953296"/>
                  <a:pt x="2565933" y="1924788"/>
                  <a:pt x="2526763" y="1983544"/>
                </a:cubicBezTo>
                <a:cubicBezTo>
                  <a:pt x="2550209" y="2002301"/>
                  <a:pt x="2571165" y="2024686"/>
                  <a:pt x="2597101" y="2039815"/>
                </a:cubicBezTo>
                <a:cubicBezTo>
                  <a:pt x="2665782" y="2079879"/>
                  <a:pt x="2731673" y="2092166"/>
                  <a:pt x="2808117" y="2110153"/>
                </a:cubicBezTo>
                <a:cubicBezTo>
                  <a:pt x="2850200" y="2120055"/>
                  <a:pt x="2892523" y="2128910"/>
                  <a:pt x="2934726" y="2138289"/>
                </a:cubicBezTo>
                <a:cubicBezTo>
                  <a:pt x="3014443" y="2128910"/>
                  <a:pt x="3098869" y="2138728"/>
                  <a:pt x="3173877" y="2110153"/>
                </a:cubicBezTo>
                <a:cubicBezTo>
                  <a:pt x="3205476" y="2098115"/>
                  <a:pt x="3213725" y="2055306"/>
                  <a:pt x="3230147" y="2025747"/>
                </a:cubicBezTo>
                <a:cubicBezTo>
                  <a:pt x="3237348" y="2012784"/>
                  <a:pt x="3238192" y="1997095"/>
                  <a:pt x="3244215" y="1983544"/>
                </a:cubicBezTo>
                <a:cubicBezTo>
                  <a:pt x="3277393" y="1908895"/>
                  <a:pt x="3277884" y="1911939"/>
                  <a:pt x="3314554" y="1856935"/>
                </a:cubicBezTo>
                <a:cubicBezTo>
                  <a:pt x="3373918" y="1678842"/>
                  <a:pt x="3377413" y="1720178"/>
                  <a:pt x="3342689" y="1477107"/>
                </a:cubicBezTo>
                <a:cubicBezTo>
                  <a:pt x="3340298" y="1460370"/>
                  <a:pt x="3323932" y="1448972"/>
                  <a:pt x="3314554" y="1434904"/>
                </a:cubicBezTo>
                <a:cubicBezTo>
                  <a:pt x="3277584" y="1287028"/>
                  <a:pt x="3333014" y="1455120"/>
                  <a:pt x="3258283" y="1350498"/>
                </a:cubicBezTo>
                <a:cubicBezTo>
                  <a:pt x="3247766" y="1335775"/>
                  <a:pt x="3224552" y="1263374"/>
                  <a:pt x="3216080" y="1237957"/>
                </a:cubicBezTo>
                <a:cubicBezTo>
                  <a:pt x="3220769" y="1214511"/>
                  <a:pt x="3214402" y="1185613"/>
                  <a:pt x="3230147" y="1167618"/>
                </a:cubicBezTo>
                <a:cubicBezTo>
                  <a:pt x="3300914" y="1086741"/>
                  <a:pt x="3476439" y="1135533"/>
                  <a:pt x="3539637" y="1139483"/>
                </a:cubicBezTo>
                <a:cubicBezTo>
                  <a:pt x="3563083" y="1153551"/>
                  <a:pt x="3587725" y="1165794"/>
                  <a:pt x="3609975" y="1181686"/>
                </a:cubicBezTo>
                <a:cubicBezTo>
                  <a:pt x="3620768" y="1189395"/>
                  <a:pt x="3627754" y="1201536"/>
                  <a:pt x="3638111" y="1209821"/>
                </a:cubicBezTo>
                <a:cubicBezTo>
                  <a:pt x="3651313" y="1220383"/>
                  <a:pt x="3666246" y="1228578"/>
                  <a:pt x="3680314" y="1237957"/>
                </a:cubicBezTo>
                <a:cubicBezTo>
                  <a:pt x="3685003" y="1252025"/>
                  <a:pt x="3686752" y="1267445"/>
                  <a:pt x="3694381" y="1280160"/>
                </a:cubicBezTo>
                <a:cubicBezTo>
                  <a:pt x="3701205" y="1291533"/>
                  <a:pt x="3716586" y="1296432"/>
                  <a:pt x="3722517" y="1308295"/>
                </a:cubicBezTo>
                <a:cubicBezTo>
                  <a:pt x="3731164" y="1325588"/>
                  <a:pt x="3731895" y="1345809"/>
                  <a:pt x="3736584" y="1364566"/>
                </a:cubicBezTo>
                <a:cubicBezTo>
                  <a:pt x="3727206" y="1477107"/>
                  <a:pt x="3735839" y="1592630"/>
                  <a:pt x="3708449" y="1702190"/>
                </a:cubicBezTo>
                <a:cubicBezTo>
                  <a:pt x="3688104" y="1783569"/>
                  <a:pt x="3617978" y="1846345"/>
                  <a:pt x="3595907" y="1927273"/>
                </a:cubicBezTo>
                <a:cubicBezTo>
                  <a:pt x="3543757" y="2118492"/>
                  <a:pt x="3580230" y="2035597"/>
                  <a:pt x="3497434" y="2180492"/>
                </a:cubicBezTo>
                <a:cubicBezTo>
                  <a:pt x="3492745" y="2208627"/>
                  <a:pt x="3469215" y="2240133"/>
                  <a:pt x="3483366" y="2264898"/>
                </a:cubicBezTo>
                <a:cubicBezTo>
                  <a:pt x="3495229" y="2285658"/>
                  <a:pt x="3529794" y="2278966"/>
                  <a:pt x="3553704" y="2278966"/>
                </a:cubicBezTo>
                <a:cubicBezTo>
                  <a:pt x="3602903" y="2278966"/>
                  <a:pt x="3693123" y="2249180"/>
                  <a:pt x="3736584" y="2236763"/>
                </a:cubicBezTo>
                <a:cubicBezTo>
                  <a:pt x="3784916" y="2206238"/>
                  <a:pt x="4034645" y="2058497"/>
                  <a:pt x="4116412" y="1983544"/>
                </a:cubicBezTo>
                <a:cubicBezTo>
                  <a:pt x="4138546" y="1963255"/>
                  <a:pt x="4153143" y="1936003"/>
                  <a:pt x="4172683" y="1913206"/>
                </a:cubicBezTo>
                <a:cubicBezTo>
                  <a:pt x="4181315" y="1903136"/>
                  <a:pt x="4193461" y="1896106"/>
                  <a:pt x="4200818" y="1885070"/>
                </a:cubicBezTo>
                <a:cubicBezTo>
                  <a:pt x="4212451" y="1867621"/>
                  <a:pt x="4219575" y="1847557"/>
                  <a:pt x="4228954" y="1828800"/>
                </a:cubicBezTo>
                <a:cubicBezTo>
                  <a:pt x="4212810" y="1707723"/>
                  <a:pt x="4159354" y="1459908"/>
                  <a:pt x="4243021" y="1350498"/>
                </a:cubicBezTo>
                <a:cubicBezTo>
                  <a:pt x="4272070" y="1312511"/>
                  <a:pt x="4336806" y="1369255"/>
                  <a:pt x="4383698" y="1378633"/>
                </a:cubicBezTo>
                <a:cubicBezTo>
                  <a:pt x="4464336" y="1499591"/>
                  <a:pt x="4367655" y="1346548"/>
                  <a:pt x="4425901" y="1463040"/>
                </a:cubicBezTo>
                <a:cubicBezTo>
                  <a:pt x="4433462" y="1478162"/>
                  <a:pt x="4446476" y="1490121"/>
                  <a:pt x="4454037" y="1505243"/>
                </a:cubicBezTo>
                <a:cubicBezTo>
                  <a:pt x="4480523" y="1558214"/>
                  <a:pt x="4482808" y="1578124"/>
                  <a:pt x="4496240" y="1631852"/>
                </a:cubicBezTo>
                <a:cubicBezTo>
                  <a:pt x="4491551" y="1730326"/>
                  <a:pt x="4499305" y="1830188"/>
                  <a:pt x="4482172" y="1927273"/>
                </a:cubicBezTo>
                <a:cubicBezTo>
                  <a:pt x="4470822" y="1991593"/>
                  <a:pt x="4441043" y="2051735"/>
                  <a:pt x="4411834" y="2110153"/>
                </a:cubicBezTo>
                <a:cubicBezTo>
                  <a:pt x="4361112" y="2211597"/>
                  <a:pt x="4327324" y="2329703"/>
                  <a:pt x="4243021" y="2405575"/>
                </a:cubicBezTo>
                <a:cubicBezTo>
                  <a:pt x="3884825" y="2727951"/>
                  <a:pt x="4327882" y="2320713"/>
                  <a:pt x="3961667" y="2686929"/>
                </a:cubicBezTo>
                <a:cubicBezTo>
                  <a:pt x="3904756" y="2743840"/>
                  <a:pt x="3766118" y="2864187"/>
                  <a:pt x="3694381" y="2912012"/>
                </a:cubicBezTo>
                <a:cubicBezTo>
                  <a:pt x="3654211" y="2938792"/>
                  <a:pt x="3610954" y="2960759"/>
                  <a:pt x="3567772" y="2982350"/>
                </a:cubicBezTo>
                <a:cubicBezTo>
                  <a:pt x="3535830" y="2998321"/>
                  <a:pt x="3503944" y="3015891"/>
                  <a:pt x="3469298" y="3024553"/>
                </a:cubicBezTo>
                <a:cubicBezTo>
                  <a:pt x="3426625" y="3035221"/>
                  <a:pt x="3153554" y="3052131"/>
                  <a:pt x="3145741" y="3052689"/>
                </a:cubicBezTo>
                <a:cubicBezTo>
                  <a:pt x="2976929" y="3048000"/>
                  <a:pt x="2807518" y="3053573"/>
                  <a:pt x="2639304" y="3038621"/>
                </a:cubicBezTo>
                <a:cubicBezTo>
                  <a:pt x="2594993" y="3034682"/>
                  <a:pt x="2555116" y="3009814"/>
                  <a:pt x="2512695" y="2996418"/>
                </a:cubicBezTo>
                <a:cubicBezTo>
                  <a:pt x="2466010" y="2981676"/>
                  <a:pt x="2417768" y="2971643"/>
                  <a:pt x="2372018" y="2954215"/>
                </a:cubicBezTo>
                <a:cubicBezTo>
                  <a:pt x="2184795" y="2882892"/>
                  <a:pt x="2253583" y="2882193"/>
                  <a:pt x="2062529" y="2827606"/>
                </a:cubicBezTo>
                <a:cubicBezTo>
                  <a:pt x="2016548" y="2814468"/>
                  <a:pt x="1968744" y="2808849"/>
                  <a:pt x="1921852" y="2799470"/>
                </a:cubicBezTo>
                <a:cubicBezTo>
                  <a:pt x="1889027" y="2780713"/>
                  <a:pt x="1858127" y="2758092"/>
                  <a:pt x="1823378" y="2743200"/>
                </a:cubicBezTo>
                <a:cubicBezTo>
                  <a:pt x="1792000" y="2729752"/>
                  <a:pt x="1757533" y="2725104"/>
                  <a:pt x="1724904" y="2715064"/>
                </a:cubicBezTo>
                <a:cubicBezTo>
                  <a:pt x="1492381" y="2643518"/>
                  <a:pt x="1825578" y="2736716"/>
                  <a:pt x="1513889" y="2658793"/>
                </a:cubicBezTo>
                <a:cubicBezTo>
                  <a:pt x="1480770" y="2650513"/>
                  <a:pt x="1448795" y="2637811"/>
                  <a:pt x="1415415" y="2630658"/>
                </a:cubicBezTo>
                <a:cubicBezTo>
                  <a:pt x="1287134" y="2603169"/>
                  <a:pt x="1332371" y="2633309"/>
                  <a:pt x="1190332" y="2588455"/>
                </a:cubicBezTo>
                <a:cubicBezTo>
                  <a:pt x="1142172" y="2573246"/>
                  <a:pt x="1097568" y="2548154"/>
                  <a:pt x="1049655" y="2532184"/>
                </a:cubicBezTo>
                <a:cubicBezTo>
                  <a:pt x="989110" y="2512003"/>
                  <a:pt x="1021838" y="2521714"/>
                  <a:pt x="951181" y="2504049"/>
                </a:cubicBezTo>
                <a:cubicBezTo>
                  <a:pt x="937113" y="2494670"/>
                  <a:pt x="924100" y="2483474"/>
                  <a:pt x="908978" y="2475913"/>
                </a:cubicBezTo>
                <a:cubicBezTo>
                  <a:pt x="886392" y="2464620"/>
                  <a:pt x="862284" y="2456645"/>
                  <a:pt x="838640" y="2447778"/>
                </a:cubicBezTo>
                <a:cubicBezTo>
                  <a:pt x="810274" y="2437141"/>
                  <a:pt x="768866" y="2424861"/>
                  <a:pt x="740166" y="2419643"/>
                </a:cubicBezTo>
                <a:cubicBezTo>
                  <a:pt x="707543" y="2413712"/>
                  <a:pt x="674594" y="2409688"/>
                  <a:pt x="641692" y="2405575"/>
                </a:cubicBezTo>
                <a:cubicBezTo>
                  <a:pt x="599557" y="2400308"/>
                  <a:pt x="557255" y="2396468"/>
                  <a:pt x="515083" y="2391507"/>
                </a:cubicBezTo>
                <a:lnTo>
                  <a:pt x="402541" y="2377440"/>
                </a:lnTo>
                <a:cubicBezTo>
                  <a:pt x="318135" y="2382129"/>
                  <a:pt x="231076" y="2369993"/>
                  <a:pt x="149323" y="2391507"/>
                </a:cubicBezTo>
                <a:cubicBezTo>
                  <a:pt x="130625" y="2396427"/>
                  <a:pt x="134611" y="2428454"/>
                  <a:pt x="135255" y="2447778"/>
                </a:cubicBezTo>
                <a:cubicBezTo>
                  <a:pt x="152000" y="2950114"/>
                  <a:pt x="79027" y="2708079"/>
                  <a:pt x="205594" y="2855741"/>
                </a:cubicBezTo>
                <a:cubicBezTo>
                  <a:pt x="220853" y="2873543"/>
                  <a:pt x="227214" y="2900785"/>
                  <a:pt x="247797" y="2912012"/>
                </a:cubicBezTo>
                <a:cubicBezTo>
                  <a:pt x="281744" y="2930528"/>
                  <a:pt x="322824" y="2930769"/>
                  <a:pt x="360338" y="2940147"/>
                </a:cubicBezTo>
                <a:lnTo>
                  <a:pt x="838640" y="2926080"/>
                </a:lnTo>
                <a:cubicBezTo>
                  <a:pt x="876403" y="2924282"/>
                  <a:pt x="913375" y="2912012"/>
                  <a:pt x="951181" y="2912012"/>
                </a:cubicBezTo>
                <a:cubicBezTo>
                  <a:pt x="1087249" y="2912012"/>
                  <a:pt x="1223156" y="2921391"/>
                  <a:pt x="1359144" y="2926080"/>
                </a:cubicBezTo>
                <a:cubicBezTo>
                  <a:pt x="1449725" y="2956274"/>
                  <a:pt x="1478850" y="2945011"/>
                  <a:pt x="1527957" y="3010486"/>
                </a:cubicBezTo>
                <a:cubicBezTo>
                  <a:pt x="1544363" y="3032360"/>
                  <a:pt x="1556881" y="3056922"/>
                  <a:pt x="1570160" y="3080824"/>
                </a:cubicBezTo>
                <a:cubicBezTo>
                  <a:pt x="1580344" y="3099156"/>
                  <a:pt x="1588917" y="3118338"/>
                  <a:pt x="1598295" y="3137095"/>
                </a:cubicBezTo>
                <a:cubicBezTo>
                  <a:pt x="1602984" y="3165230"/>
                  <a:pt x="1612363" y="3192978"/>
                  <a:pt x="1612363" y="3221501"/>
                </a:cubicBezTo>
                <a:cubicBezTo>
                  <a:pt x="1612363" y="3287318"/>
                  <a:pt x="1620200" y="3356385"/>
                  <a:pt x="1598295" y="3418449"/>
                </a:cubicBezTo>
                <a:cubicBezTo>
                  <a:pt x="1589195" y="3444233"/>
                  <a:pt x="1553559" y="3451051"/>
                  <a:pt x="1527957" y="3460652"/>
                </a:cubicBezTo>
                <a:cubicBezTo>
                  <a:pt x="1477896" y="3479425"/>
                  <a:pt x="1424794" y="3488787"/>
                  <a:pt x="1373212" y="3502855"/>
                </a:cubicBezTo>
                <a:cubicBezTo>
                  <a:pt x="1223157" y="3498166"/>
                  <a:pt x="1068899" y="3524361"/>
                  <a:pt x="923046" y="3488787"/>
                </a:cubicBezTo>
                <a:cubicBezTo>
                  <a:pt x="865062" y="3474644"/>
                  <a:pt x="828712" y="3412383"/>
                  <a:pt x="796437" y="3362178"/>
                </a:cubicBezTo>
                <a:cubicBezTo>
                  <a:pt x="694833" y="3204128"/>
                  <a:pt x="616629" y="2941946"/>
                  <a:pt x="557286" y="2771335"/>
                </a:cubicBezTo>
                <a:cubicBezTo>
                  <a:pt x="543218" y="2672861"/>
                  <a:pt x="512070" y="2575341"/>
                  <a:pt x="515083" y="2475913"/>
                </a:cubicBezTo>
                <a:cubicBezTo>
                  <a:pt x="525370" y="2136425"/>
                  <a:pt x="515260" y="1942780"/>
                  <a:pt x="655760" y="1688123"/>
                </a:cubicBezTo>
                <a:cubicBezTo>
                  <a:pt x="703546" y="1601511"/>
                  <a:pt x="724618" y="1483982"/>
                  <a:pt x="810504" y="1434904"/>
                </a:cubicBezTo>
                <a:cubicBezTo>
                  <a:pt x="934728" y="1363919"/>
                  <a:pt x="873112" y="1390588"/>
                  <a:pt x="993384" y="1350498"/>
                </a:cubicBezTo>
                <a:cubicBezTo>
                  <a:pt x="1077790" y="1355187"/>
                  <a:pt x="1166658" y="1337085"/>
                  <a:pt x="1246603" y="1364566"/>
                </a:cubicBezTo>
                <a:cubicBezTo>
                  <a:pt x="1322898" y="1390792"/>
                  <a:pt x="1381573" y="1453595"/>
                  <a:pt x="1443551" y="1505243"/>
                </a:cubicBezTo>
                <a:cubicBezTo>
                  <a:pt x="1471686" y="1528689"/>
                  <a:pt x="1502060" y="1549684"/>
                  <a:pt x="1527957" y="1575581"/>
                </a:cubicBezTo>
                <a:cubicBezTo>
                  <a:pt x="1544536" y="1592160"/>
                  <a:pt x="1556714" y="1612644"/>
                  <a:pt x="1570160" y="1631852"/>
                </a:cubicBezTo>
                <a:cubicBezTo>
                  <a:pt x="1626603" y="1712484"/>
                  <a:pt x="1647452" y="1742995"/>
                  <a:pt x="1682701" y="1842867"/>
                </a:cubicBezTo>
                <a:cubicBezTo>
                  <a:pt x="1695571" y="1879331"/>
                  <a:pt x="1698609" y="1918725"/>
                  <a:pt x="1710837" y="1955409"/>
                </a:cubicBezTo>
                <a:cubicBezTo>
                  <a:pt x="1722130" y="1989289"/>
                  <a:pt x="1738075" y="2021458"/>
                  <a:pt x="1753040" y="2053883"/>
                </a:cubicBezTo>
                <a:cubicBezTo>
                  <a:pt x="1772275" y="2095558"/>
                  <a:pt x="1809652" y="2169716"/>
                  <a:pt x="1837446" y="2208627"/>
                </a:cubicBezTo>
                <a:cubicBezTo>
                  <a:pt x="1958187" y="2377664"/>
                  <a:pt x="1924206" y="2327128"/>
                  <a:pt x="2118800" y="2461846"/>
                </a:cubicBezTo>
                <a:lnTo>
                  <a:pt x="2118800" y="2461846"/>
                </a:lnTo>
                <a:cubicBezTo>
                  <a:pt x="2174938" y="2529212"/>
                  <a:pt x="2195315" y="2558844"/>
                  <a:pt x="2259477" y="2616590"/>
                </a:cubicBezTo>
                <a:cubicBezTo>
                  <a:pt x="2281795" y="2636676"/>
                  <a:pt x="2308584" y="2651630"/>
                  <a:pt x="2329815" y="2672861"/>
                </a:cubicBezTo>
                <a:cubicBezTo>
                  <a:pt x="2342850" y="2685896"/>
                  <a:pt x="2401737" y="2770230"/>
                  <a:pt x="2428289" y="2785403"/>
                </a:cubicBezTo>
                <a:cubicBezTo>
                  <a:pt x="2445076" y="2794995"/>
                  <a:pt x="2465803" y="2794781"/>
                  <a:pt x="2484560" y="2799470"/>
                </a:cubicBezTo>
                <a:cubicBezTo>
                  <a:pt x="2531452" y="2794781"/>
                  <a:pt x="2581016" y="2801695"/>
                  <a:pt x="2625237" y="2785403"/>
                </a:cubicBezTo>
                <a:cubicBezTo>
                  <a:pt x="2708310" y="2754797"/>
                  <a:pt x="2833583" y="2624486"/>
                  <a:pt x="2892523" y="2574387"/>
                </a:cubicBezTo>
                <a:cubicBezTo>
                  <a:pt x="2957590" y="2519080"/>
                  <a:pt x="3151780" y="2379428"/>
                  <a:pt x="3187944" y="2307101"/>
                </a:cubicBezTo>
                <a:lnTo>
                  <a:pt x="3216080" y="2250830"/>
                </a:lnTo>
                <a:cubicBezTo>
                  <a:pt x="3202012" y="2218006"/>
                  <a:pt x="3207876" y="2163285"/>
                  <a:pt x="3173877" y="2152357"/>
                </a:cubicBezTo>
                <a:cubicBezTo>
                  <a:pt x="3061913" y="2116369"/>
                  <a:pt x="2822184" y="2124221"/>
                  <a:pt x="2822184" y="2124221"/>
                </a:cubicBezTo>
                <a:cubicBezTo>
                  <a:pt x="2629926" y="2128910"/>
                  <a:pt x="2435488" y="2167532"/>
                  <a:pt x="2245409" y="2138289"/>
                </a:cubicBezTo>
                <a:cubicBezTo>
                  <a:pt x="2211668" y="2133098"/>
                  <a:pt x="2258277" y="2070349"/>
                  <a:pt x="2273544" y="2039815"/>
                </a:cubicBezTo>
                <a:cubicBezTo>
                  <a:pt x="2296228" y="1994448"/>
                  <a:pt x="2328254" y="1954325"/>
                  <a:pt x="2357951" y="1913206"/>
                </a:cubicBezTo>
                <a:cubicBezTo>
                  <a:pt x="2463426" y="1767164"/>
                  <a:pt x="2437756" y="1789830"/>
                  <a:pt x="2597101" y="1702190"/>
                </a:cubicBezTo>
                <a:cubicBezTo>
                  <a:pt x="2643038" y="1676924"/>
                  <a:pt x="2687049" y="1645086"/>
                  <a:pt x="2737778" y="1631852"/>
                </a:cubicBezTo>
                <a:cubicBezTo>
                  <a:pt x="2796938" y="1616419"/>
                  <a:pt x="2859698" y="1622473"/>
                  <a:pt x="2920658" y="1617784"/>
                </a:cubicBezTo>
                <a:cubicBezTo>
                  <a:pt x="3065241" y="1632243"/>
                  <a:pt x="3224352" y="1603715"/>
                  <a:pt x="3328621" y="1730326"/>
                </a:cubicBezTo>
                <a:cubicBezTo>
                  <a:pt x="3357919" y="1765902"/>
                  <a:pt x="3457084" y="2038094"/>
                  <a:pt x="3469298" y="2067950"/>
                </a:cubicBezTo>
                <a:cubicBezTo>
                  <a:pt x="3486785" y="2110695"/>
                  <a:pt x="3509353" y="2151317"/>
                  <a:pt x="3525569" y="2194560"/>
                </a:cubicBezTo>
                <a:cubicBezTo>
                  <a:pt x="3537556" y="2226524"/>
                  <a:pt x="3542222" y="2260884"/>
                  <a:pt x="3553704" y="2293033"/>
                </a:cubicBezTo>
                <a:cubicBezTo>
                  <a:pt x="3600869" y="2425095"/>
                  <a:pt x="3600262" y="2366723"/>
                  <a:pt x="3638111" y="2518117"/>
                </a:cubicBezTo>
                <a:cubicBezTo>
                  <a:pt x="3706232" y="2790599"/>
                  <a:pt x="3635785" y="2562759"/>
                  <a:pt x="3680314" y="2785403"/>
                </a:cubicBezTo>
                <a:cubicBezTo>
                  <a:pt x="3687009" y="2818878"/>
                  <a:pt x="3700169" y="2850758"/>
                  <a:pt x="3708449" y="2883877"/>
                </a:cubicBezTo>
                <a:cubicBezTo>
                  <a:pt x="3714248" y="2907073"/>
                  <a:pt x="3717828" y="2930769"/>
                  <a:pt x="3722517" y="2954215"/>
                </a:cubicBezTo>
                <a:lnTo>
                  <a:pt x="3272351" y="2968283"/>
                </a:lnTo>
                <a:cubicBezTo>
                  <a:pt x="3224581" y="2975274"/>
                  <a:pt x="3190857" y="3021434"/>
                  <a:pt x="3145741" y="3038621"/>
                </a:cubicBezTo>
                <a:cubicBezTo>
                  <a:pt x="3091538" y="3059269"/>
                  <a:pt x="3031955" y="3062482"/>
                  <a:pt x="2976929" y="3080824"/>
                </a:cubicBezTo>
                <a:cubicBezTo>
                  <a:pt x="2895366" y="3108012"/>
                  <a:pt x="2529633" y="3263670"/>
                  <a:pt x="2484560" y="3291840"/>
                </a:cubicBezTo>
                <a:cubicBezTo>
                  <a:pt x="2447046" y="3315286"/>
                  <a:pt x="2408472" y="3337116"/>
                  <a:pt x="2372018" y="3362178"/>
                </a:cubicBezTo>
                <a:cubicBezTo>
                  <a:pt x="2234550" y="3456687"/>
                  <a:pt x="2299803" y="3436737"/>
                  <a:pt x="2161003" y="3488787"/>
                </a:cubicBezTo>
                <a:cubicBezTo>
                  <a:pt x="2119350" y="3504407"/>
                  <a:pt x="2034394" y="3530990"/>
                  <a:pt x="2034394" y="3530990"/>
                </a:cubicBezTo>
                <a:cubicBezTo>
                  <a:pt x="2081286" y="3563815"/>
                  <a:pt x="2134597" y="3588990"/>
                  <a:pt x="2175071" y="3629464"/>
                </a:cubicBezTo>
                <a:cubicBezTo>
                  <a:pt x="2189139" y="3643532"/>
                  <a:pt x="2201358" y="3659730"/>
                  <a:pt x="2217274" y="3671667"/>
                </a:cubicBezTo>
                <a:cubicBezTo>
                  <a:pt x="2268214" y="3709872"/>
                  <a:pt x="2322090" y="3733279"/>
                  <a:pt x="2386086" y="3742006"/>
                </a:cubicBezTo>
                <a:cubicBezTo>
                  <a:pt x="2455934" y="3751531"/>
                  <a:pt x="2526763" y="3751384"/>
                  <a:pt x="2597101" y="3756073"/>
                </a:cubicBezTo>
                <a:lnTo>
                  <a:pt x="3905397" y="3742006"/>
                </a:lnTo>
                <a:cubicBezTo>
                  <a:pt x="3920222" y="3741697"/>
                  <a:pt x="3933970" y="3733779"/>
                  <a:pt x="3947600" y="3727938"/>
                </a:cubicBezTo>
                <a:cubicBezTo>
                  <a:pt x="3966875" y="3719677"/>
                  <a:pt x="3985114" y="3709181"/>
                  <a:pt x="4003871" y="3699803"/>
                </a:cubicBezTo>
                <a:cubicBezTo>
                  <a:pt x="4017741" y="3678998"/>
                  <a:pt x="4055748" y="3610032"/>
                  <a:pt x="4088277" y="3587261"/>
                </a:cubicBezTo>
                <a:cubicBezTo>
                  <a:pt x="4124518" y="3561892"/>
                  <a:pt x="4159744" y="3533353"/>
                  <a:pt x="4200818" y="3516923"/>
                </a:cubicBezTo>
                <a:cubicBezTo>
                  <a:pt x="4290628" y="3480999"/>
                  <a:pt x="4248570" y="3500080"/>
                  <a:pt x="4327427" y="3460652"/>
                </a:cubicBezTo>
                <a:cubicBezTo>
                  <a:pt x="4289913" y="3446584"/>
                  <a:pt x="4253598" y="3428772"/>
                  <a:pt x="4214886" y="3418449"/>
                </a:cubicBezTo>
                <a:cubicBezTo>
                  <a:pt x="4160120" y="3403845"/>
                  <a:pt x="3957276" y="3391970"/>
                  <a:pt x="3933532" y="3390313"/>
                </a:cubicBezTo>
                <a:lnTo>
                  <a:pt x="3511501" y="3362178"/>
                </a:lnTo>
                <a:cubicBezTo>
                  <a:pt x="3455230" y="3352800"/>
                  <a:pt x="3399387" y="3340343"/>
                  <a:pt x="3342689" y="3334043"/>
                </a:cubicBezTo>
                <a:cubicBezTo>
                  <a:pt x="2978700" y="3293600"/>
                  <a:pt x="2177592" y="3332529"/>
                  <a:pt x="2062529" y="3334043"/>
                </a:cubicBezTo>
                <a:cubicBezTo>
                  <a:pt x="2025015" y="3348111"/>
                  <a:pt x="1988987" y="3367070"/>
                  <a:pt x="1949987" y="3376246"/>
                </a:cubicBezTo>
                <a:cubicBezTo>
                  <a:pt x="1908653" y="3385971"/>
                  <a:pt x="1865347" y="3383856"/>
                  <a:pt x="1823378" y="3390313"/>
                </a:cubicBezTo>
                <a:cubicBezTo>
                  <a:pt x="1810356" y="3392316"/>
                  <a:pt x="1741245" y="3410278"/>
                  <a:pt x="1724904" y="3418449"/>
                </a:cubicBezTo>
                <a:cubicBezTo>
                  <a:pt x="1709782" y="3426010"/>
                  <a:pt x="1696769" y="3437206"/>
                  <a:pt x="1682701" y="3446584"/>
                </a:cubicBezTo>
                <a:cubicBezTo>
                  <a:pt x="1673323" y="3460652"/>
                  <a:pt x="1659538" y="3472627"/>
                  <a:pt x="1654566" y="3488787"/>
                </a:cubicBezTo>
                <a:cubicBezTo>
                  <a:pt x="1627901" y="3575450"/>
                  <a:pt x="1630080" y="3631194"/>
                  <a:pt x="1612363" y="3713870"/>
                </a:cubicBezTo>
                <a:cubicBezTo>
                  <a:pt x="1604261" y="3751680"/>
                  <a:pt x="1584227" y="3826412"/>
                  <a:pt x="1584227" y="3826412"/>
                </a:cubicBezTo>
                <a:cubicBezTo>
                  <a:pt x="1576576" y="3902927"/>
                  <a:pt x="1553178" y="4047316"/>
                  <a:pt x="1584227" y="4121833"/>
                </a:cubicBezTo>
                <a:cubicBezTo>
                  <a:pt x="1591663" y="4139680"/>
                  <a:pt x="1621539" y="4132109"/>
                  <a:pt x="1640498" y="4135901"/>
                </a:cubicBezTo>
                <a:cubicBezTo>
                  <a:pt x="1668468" y="4141495"/>
                  <a:pt x="1696769" y="4145280"/>
                  <a:pt x="1724904" y="4149969"/>
                </a:cubicBezTo>
                <a:cubicBezTo>
                  <a:pt x="1804621" y="4145280"/>
                  <a:pt x="1885879" y="4152188"/>
                  <a:pt x="1964055" y="4135901"/>
                </a:cubicBezTo>
                <a:cubicBezTo>
                  <a:pt x="2001066" y="4128190"/>
                  <a:pt x="2028714" y="4096537"/>
                  <a:pt x="2062529" y="4079630"/>
                </a:cubicBezTo>
                <a:cubicBezTo>
                  <a:pt x="2149182" y="4036304"/>
                  <a:pt x="2126340" y="4067159"/>
                  <a:pt x="2217274" y="4009292"/>
                </a:cubicBezTo>
                <a:cubicBezTo>
                  <a:pt x="2317646" y="3945419"/>
                  <a:pt x="2260897" y="3947753"/>
                  <a:pt x="2386086" y="3896750"/>
                </a:cubicBezTo>
                <a:cubicBezTo>
                  <a:pt x="2478105" y="3859261"/>
                  <a:pt x="2571044" y="3822377"/>
                  <a:pt x="2667440" y="3798277"/>
                </a:cubicBezTo>
                <a:cubicBezTo>
                  <a:pt x="2704954" y="3788898"/>
                  <a:pt x="2743775" y="3783718"/>
                  <a:pt x="2779981" y="3770141"/>
                </a:cubicBezTo>
                <a:cubicBezTo>
                  <a:pt x="2957060" y="3703736"/>
                  <a:pt x="2972110" y="3690498"/>
                  <a:pt x="3103538" y="3615397"/>
                </a:cubicBezTo>
                <a:cubicBezTo>
                  <a:pt x="3573270" y="3086948"/>
                  <a:pt x="3065201" y="3619206"/>
                  <a:pt x="3609975" y="3165230"/>
                </a:cubicBezTo>
                <a:cubicBezTo>
                  <a:pt x="3660084" y="3123472"/>
                  <a:pt x="3711837" y="3069427"/>
                  <a:pt x="3778787" y="3052689"/>
                </a:cubicBezTo>
                <a:cubicBezTo>
                  <a:pt x="3824506" y="3041259"/>
                  <a:pt x="3872424" y="3041472"/>
                  <a:pt x="3919464" y="3038621"/>
                </a:cubicBezTo>
                <a:cubicBezTo>
                  <a:pt x="4027221" y="3032090"/>
                  <a:pt x="4135169" y="3029242"/>
                  <a:pt x="4243021" y="3024553"/>
                </a:cubicBezTo>
                <a:cubicBezTo>
                  <a:pt x="4283192" y="3016519"/>
                  <a:pt x="4364166" y="3003350"/>
                  <a:pt x="4397766" y="2982350"/>
                </a:cubicBezTo>
                <a:cubicBezTo>
                  <a:pt x="4412103" y="2973389"/>
                  <a:pt x="4415339" y="2953349"/>
                  <a:pt x="4425901" y="2940147"/>
                </a:cubicBezTo>
                <a:cubicBezTo>
                  <a:pt x="4434187" y="2929790"/>
                  <a:pt x="4444658" y="2921390"/>
                  <a:pt x="4454037" y="2912012"/>
                </a:cubicBezTo>
                <a:cubicBezTo>
                  <a:pt x="4483007" y="2825099"/>
                  <a:pt x="4504216" y="2779223"/>
                  <a:pt x="4454037" y="2658793"/>
                </a:cubicBezTo>
                <a:cubicBezTo>
                  <a:pt x="4418412" y="2573292"/>
                  <a:pt x="4321134" y="2525487"/>
                  <a:pt x="4243021" y="2489981"/>
                </a:cubicBezTo>
                <a:cubicBezTo>
                  <a:pt x="4220032" y="2479532"/>
                  <a:pt x="4195269" y="2473139"/>
                  <a:pt x="4172683" y="2461846"/>
                </a:cubicBezTo>
                <a:cubicBezTo>
                  <a:pt x="4063461" y="2407236"/>
                  <a:pt x="4140320" y="2436344"/>
                  <a:pt x="4046074" y="2377440"/>
                </a:cubicBezTo>
                <a:cubicBezTo>
                  <a:pt x="4028291" y="2366325"/>
                  <a:pt x="4006580" y="2361887"/>
                  <a:pt x="3989803" y="2349304"/>
                </a:cubicBezTo>
                <a:cubicBezTo>
                  <a:pt x="3968582" y="2333388"/>
                  <a:pt x="3949705" y="2314058"/>
                  <a:pt x="3933532" y="2293033"/>
                </a:cubicBezTo>
                <a:cubicBezTo>
                  <a:pt x="3815724" y="2139883"/>
                  <a:pt x="3876275" y="2194136"/>
                  <a:pt x="3778787" y="2025747"/>
                </a:cubicBezTo>
                <a:cubicBezTo>
                  <a:pt x="3647453" y="1798899"/>
                  <a:pt x="3746949" y="1992427"/>
                  <a:pt x="3609975" y="1800664"/>
                </a:cubicBezTo>
                <a:cubicBezTo>
                  <a:pt x="3588001" y="1769900"/>
                  <a:pt x="3574001" y="1734085"/>
                  <a:pt x="3553704" y="1702190"/>
                </a:cubicBezTo>
                <a:cubicBezTo>
                  <a:pt x="3541116" y="1682410"/>
                  <a:pt x="3525569" y="1664677"/>
                  <a:pt x="3511501" y="1645920"/>
                </a:cubicBezTo>
                <a:cubicBezTo>
                  <a:pt x="3480070" y="1551624"/>
                  <a:pt x="3474676" y="1545093"/>
                  <a:pt x="3455231" y="1434904"/>
                </a:cubicBezTo>
                <a:cubicBezTo>
                  <a:pt x="3446040" y="1382820"/>
                  <a:pt x="3431559" y="1226327"/>
                  <a:pt x="3427095" y="1181686"/>
                </a:cubicBezTo>
                <a:cubicBezTo>
                  <a:pt x="3431784" y="1087901"/>
                  <a:pt x="3416456" y="990925"/>
                  <a:pt x="3441163" y="900332"/>
                </a:cubicBezTo>
                <a:cubicBezTo>
                  <a:pt x="3447807" y="875970"/>
                  <a:pt x="3487545" y="880182"/>
                  <a:pt x="3511501" y="872197"/>
                </a:cubicBezTo>
                <a:cubicBezTo>
                  <a:pt x="3553474" y="858206"/>
                  <a:pt x="3610618" y="850988"/>
                  <a:pt x="3652178" y="844061"/>
                </a:cubicBezTo>
                <a:cubicBezTo>
                  <a:pt x="3727206" y="858129"/>
                  <a:pt x="3802563" y="870538"/>
                  <a:pt x="3877261" y="886264"/>
                </a:cubicBezTo>
                <a:cubicBezTo>
                  <a:pt x="3891772" y="889319"/>
                  <a:pt x="3907397" y="891713"/>
                  <a:pt x="3919464" y="900332"/>
                </a:cubicBezTo>
                <a:cubicBezTo>
                  <a:pt x="3962880" y="931344"/>
                  <a:pt x="3976834" y="958252"/>
                  <a:pt x="4003871" y="998806"/>
                </a:cubicBezTo>
                <a:cubicBezTo>
                  <a:pt x="3999182" y="1116037"/>
                  <a:pt x="4004355" y="1234080"/>
                  <a:pt x="3989803" y="1350498"/>
                </a:cubicBezTo>
                <a:cubicBezTo>
                  <a:pt x="3985373" y="1385934"/>
                  <a:pt x="3960420" y="1415640"/>
                  <a:pt x="3947600" y="1448972"/>
                </a:cubicBezTo>
                <a:cubicBezTo>
                  <a:pt x="3936954" y="1476652"/>
                  <a:pt x="3927106" y="1504722"/>
                  <a:pt x="3919464" y="1533378"/>
                </a:cubicBezTo>
                <a:cubicBezTo>
                  <a:pt x="3888684" y="1648801"/>
                  <a:pt x="3885596" y="1705587"/>
                  <a:pt x="3863194" y="1828800"/>
                </a:cubicBezTo>
                <a:cubicBezTo>
                  <a:pt x="3795747" y="2199757"/>
                  <a:pt x="3863030" y="1801636"/>
                  <a:pt x="3820991" y="2053883"/>
                </a:cubicBezTo>
                <a:cubicBezTo>
                  <a:pt x="3825680" y="2082018"/>
                  <a:pt x="3820907" y="2113524"/>
                  <a:pt x="3835058" y="2138289"/>
                </a:cubicBezTo>
                <a:cubicBezTo>
                  <a:pt x="3842415" y="2151164"/>
                  <a:pt x="3862785" y="2149140"/>
                  <a:pt x="3877261" y="2152357"/>
                </a:cubicBezTo>
                <a:cubicBezTo>
                  <a:pt x="3955424" y="2169726"/>
                  <a:pt x="4037368" y="2173306"/>
                  <a:pt x="4116412" y="2180492"/>
                </a:cubicBezTo>
                <a:cubicBezTo>
                  <a:pt x="4200818" y="2171114"/>
                  <a:pt x="4287241" y="2172955"/>
                  <a:pt x="4369631" y="2152357"/>
                </a:cubicBezTo>
                <a:cubicBezTo>
                  <a:pt x="4386034" y="2148256"/>
                  <a:pt x="4400403" y="2126854"/>
                  <a:pt x="4397766" y="2110153"/>
                </a:cubicBezTo>
                <a:cubicBezTo>
                  <a:pt x="4385506" y="2032509"/>
                  <a:pt x="4369800" y="1951277"/>
                  <a:pt x="4327427" y="1885070"/>
                </a:cubicBezTo>
                <a:cubicBezTo>
                  <a:pt x="4291501" y="1828936"/>
                  <a:pt x="4226915" y="1797198"/>
                  <a:pt x="4172683" y="1758461"/>
                </a:cubicBezTo>
                <a:cubicBezTo>
                  <a:pt x="4061164" y="1678805"/>
                  <a:pt x="3785009" y="1524412"/>
                  <a:pt x="3694381" y="1420837"/>
                </a:cubicBezTo>
                <a:cubicBezTo>
                  <a:pt x="3528869" y="1231681"/>
                  <a:pt x="3442150" y="970832"/>
                  <a:pt x="3244215" y="815926"/>
                </a:cubicBezTo>
                <a:cubicBezTo>
                  <a:pt x="3136363" y="731520"/>
                  <a:pt x="3030528" y="644470"/>
                  <a:pt x="2920658" y="562707"/>
                </a:cubicBezTo>
                <a:cubicBezTo>
                  <a:pt x="2828819" y="494362"/>
                  <a:pt x="2730887" y="434447"/>
                  <a:pt x="2639304" y="365760"/>
                </a:cubicBezTo>
                <a:cubicBezTo>
                  <a:pt x="2442613" y="218242"/>
                  <a:pt x="2522752" y="241740"/>
                  <a:pt x="2329815" y="140677"/>
                </a:cubicBezTo>
                <a:cubicBezTo>
                  <a:pt x="2279624" y="114386"/>
                  <a:pt x="2230280" y="83079"/>
                  <a:pt x="2175071" y="70338"/>
                </a:cubicBezTo>
                <a:cubicBezTo>
                  <a:pt x="2106382" y="54486"/>
                  <a:pt x="2034394" y="60959"/>
                  <a:pt x="1964055" y="56270"/>
                </a:cubicBezTo>
                <a:cubicBezTo>
                  <a:pt x="1850651" y="77533"/>
                  <a:pt x="1666242" y="103341"/>
                  <a:pt x="1556092" y="154744"/>
                </a:cubicBezTo>
                <a:cubicBezTo>
                  <a:pt x="1472283" y="193855"/>
                  <a:pt x="1399663" y="254060"/>
                  <a:pt x="1316941" y="295421"/>
                </a:cubicBezTo>
                <a:cubicBezTo>
                  <a:pt x="1279427" y="314178"/>
                  <a:pt x="1242481" y="334116"/>
                  <a:pt x="1204400" y="351692"/>
                </a:cubicBezTo>
                <a:cubicBezTo>
                  <a:pt x="1181472" y="362274"/>
                  <a:pt x="1156647" y="368534"/>
                  <a:pt x="1134061" y="379827"/>
                </a:cubicBezTo>
                <a:cubicBezTo>
                  <a:pt x="1100124" y="396795"/>
                  <a:pt x="1055000" y="427846"/>
                  <a:pt x="1021520" y="450166"/>
                </a:cubicBezTo>
                <a:cubicBezTo>
                  <a:pt x="999775" y="602379"/>
                  <a:pt x="988086" y="628113"/>
                  <a:pt x="1035587" y="829993"/>
                </a:cubicBezTo>
                <a:cubicBezTo>
                  <a:pt x="1051946" y="899519"/>
                  <a:pt x="1074269" y="972071"/>
                  <a:pt x="1119994" y="1026941"/>
                </a:cubicBezTo>
                <a:lnTo>
                  <a:pt x="1190332" y="1111347"/>
                </a:lnTo>
                <a:cubicBezTo>
                  <a:pt x="1205597" y="1187671"/>
                  <a:pt x="1199486" y="1179316"/>
                  <a:pt x="1232535" y="1252024"/>
                </a:cubicBezTo>
                <a:cubicBezTo>
                  <a:pt x="1245552" y="1280661"/>
                  <a:pt x="1263446" y="1307070"/>
                  <a:pt x="1274738" y="1336430"/>
                </a:cubicBezTo>
                <a:cubicBezTo>
                  <a:pt x="1286993" y="1368293"/>
                  <a:pt x="1290619" y="1403041"/>
                  <a:pt x="1302874" y="1434904"/>
                </a:cubicBezTo>
                <a:cubicBezTo>
                  <a:pt x="1310745" y="1455369"/>
                  <a:pt x="1369364" y="1569174"/>
                  <a:pt x="1387280" y="1589649"/>
                </a:cubicBezTo>
                <a:cubicBezTo>
                  <a:pt x="1402719" y="1607294"/>
                  <a:pt x="1424794" y="1617784"/>
                  <a:pt x="1443551" y="1631852"/>
                </a:cubicBezTo>
                <a:cubicBezTo>
                  <a:pt x="1452929" y="1645920"/>
                  <a:pt x="1461859" y="1660297"/>
                  <a:pt x="1471686" y="1674055"/>
                </a:cubicBezTo>
                <a:cubicBezTo>
                  <a:pt x="1485314" y="1693134"/>
                  <a:pt x="1515920" y="1706968"/>
                  <a:pt x="1513889" y="1730326"/>
                </a:cubicBezTo>
                <a:cubicBezTo>
                  <a:pt x="1505908" y="1822108"/>
                  <a:pt x="1474757" y="1910929"/>
                  <a:pt x="1443551" y="1997612"/>
                </a:cubicBezTo>
                <a:cubicBezTo>
                  <a:pt x="1432097" y="2029428"/>
                  <a:pt x="1408693" y="2055847"/>
                  <a:pt x="1387280" y="2082018"/>
                </a:cubicBezTo>
                <a:cubicBezTo>
                  <a:pt x="1333361" y="2147919"/>
                  <a:pt x="1288316" y="2180655"/>
                  <a:pt x="1204400" y="2208627"/>
                </a:cubicBezTo>
                <a:cubicBezTo>
                  <a:pt x="1145048" y="2228411"/>
                  <a:pt x="1082867" y="2238560"/>
                  <a:pt x="1021520" y="2250830"/>
                </a:cubicBezTo>
                <a:cubicBezTo>
                  <a:pt x="965581" y="2262018"/>
                  <a:pt x="909275" y="2271588"/>
                  <a:pt x="852707" y="2278966"/>
                </a:cubicBezTo>
                <a:cubicBezTo>
                  <a:pt x="801348" y="2285665"/>
                  <a:pt x="749440" y="2287313"/>
                  <a:pt x="697963" y="2293033"/>
                </a:cubicBezTo>
                <a:cubicBezTo>
                  <a:pt x="665008" y="2296695"/>
                  <a:pt x="632314" y="2302412"/>
                  <a:pt x="599489" y="2307101"/>
                </a:cubicBezTo>
                <a:cubicBezTo>
                  <a:pt x="472880" y="2297723"/>
                  <a:pt x="345695" y="2294243"/>
                  <a:pt x="219661" y="2278966"/>
                </a:cubicBezTo>
                <a:cubicBezTo>
                  <a:pt x="190219" y="2275397"/>
                  <a:pt x="163867" y="2258633"/>
                  <a:pt x="135255" y="2250830"/>
                </a:cubicBezTo>
                <a:cubicBezTo>
                  <a:pt x="112187" y="2244539"/>
                  <a:pt x="88363" y="2241452"/>
                  <a:pt x="64917" y="2236763"/>
                </a:cubicBezTo>
                <a:cubicBezTo>
                  <a:pt x="46160" y="2227384"/>
                  <a:pt x="18025" y="2227384"/>
                  <a:pt x="8646" y="2208627"/>
                </a:cubicBezTo>
                <a:cubicBezTo>
                  <a:pt x="0" y="2191334"/>
                  <a:pt x="10844" y="2167618"/>
                  <a:pt x="22714" y="2152357"/>
                </a:cubicBezTo>
                <a:cubicBezTo>
                  <a:pt x="39782" y="2130413"/>
                  <a:pt x="210161" y="2003594"/>
                  <a:pt x="219661" y="1997612"/>
                </a:cubicBezTo>
                <a:cubicBezTo>
                  <a:pt x="306780" y="1942759"/>
                  <a:pt x="390195" y="1878049"/>
                  <a:pt x="486947" y="1842867"/>
                </a:cubicBezTo>
                <a:cubicBezTo>
                  <a:pt x="538529" y="1824110"/>
                  <a:pt x="588782" y="1801193"/>
                  <a:pt x="641692" y="1786597"/>
                </a:cubicBezTo>
                <a:cubicBezTo>
                  <a:pt x="725044" y="1763604"/>
                  <a:pt x="809840" y="1745794"/>
                  <a:pt x="894911" y="1730326"/>
                </a:cubicBezTo>
                <a:cubicBezTo>
                  <a:pt x="1017357" y="1708063"/>
                  <a:pt x="1137376" y="1699331"/>
                  <a:pt x="1260671" y="1688123"/>
                </a:cubicBezTo>
                <a:cubicBezTo>
                  <a:pt x="1312252" y="1678744"/>
                  <a:pt x="1363515" y="1667401"/>
                  <a:pt x="1415415" y="1659987"/>
                </a:cubicBezTo>
                <a:cubicBezTo>
                  <a:pt x="1655481" y="1625692"/>
                  <a:pt x="2139486" y="1634014"/>
                  <a:pt x="2245409" y="1631852"/>
                </a:cubicBezTo>
                <a:cubicBezTo>
                  <a:pt x="2273544" y="1622474"/>
                  <a:pt x="2308844" y="1624688"/>
                  <a:pt x="2329815" y="1603717"/>
                </a:cubicBezTo>
                <a:cubicBezTo>
                  <a:pt x="2355067" y="1578465"/>
                  <a:pt x="2362207" y="1539581"/>
                  <a:pt x="2372018" y="1505243"/>
                </a:cubicBezTo>
                <a:cubicBezTo>
                  <a:pt x="2376333" y="1490142"/>
                  <a:pt x="2399190" y="1301938"/>
                  <a:pt x="2400154" y="1294227"/>
                </a:cubicBezTo>
                <a:cubicBezTo>
                  <a:pt x="2391126" y="1122703"/>
                  <a:pt x="2417419" y="1075537"/>
                  <a:pt x="2357951" y="956603"/>
                </a:cubicBezTo>
                <a:cubicBezTo>
                  <a:pt x="2350390" y="941481"/>
                  <a:pt x="2339194" y="928468"/>
                  <a:pt x="2329815" y="914400"/>
                </a:cubicBezTo>
                <a:cubicBezTo>
                  <a:pt x="2325126" y="895643"/>
                  <a:pt x="2328124" y="872982"/>
                  <a:pt x="2315747" y="858129"/>
                </a:cubicBezTo>
                <a:cubicBezTo>
                  <a:pt x="2302322" y="842019"/>
                  <a:pt x="2276541" y="842182"/>
                  <a:pt x="2259477" y="829993"/>
                </a:cubicBezTo>
                <a:cubicBezTo>
                  <a:pt x="2243288" y="818429"/>
                  <a:pt x="2233463" y="799353"/>
                  <a:pt x="2217274" y="787790"/>
                </a:cubicBezTo>
                <a:cubicBezTo>
                  <a:pt x="2200209" y="775601"/>
                  <a:pt x="2179211" y="770059"/>
                  <a:pt x="2161003" y="759655"/>
                </a:cubicBezTo>
                <a:cubicBezTo>
                  <a:pt x="2146323" y="751267"/>
                  <a:pt x="2102221" y="734836"/>
                  <a:pt x="2118800" y="731520"/>
                </a:cubicBezTo>
                <a:cubicBezTo>
                  <a:pt x="2155871" y="724106"/>
                  <a:pt x="2193827" y="740898"/>
                  <a:pt x="2231341" y="745587"/>
                </a:cubicBezTo>
                <a:cubicBezTo>
                  <a:pt x="2259476" y="759655"/>
                  <a:pt x="2288665" y="771787"/>
                  <a:pt x="2315747" y="787790"/>
                </a:cubicBezTo>
                <a:cubicBezTo>
                  <a:pt x="2391919" y="832801"/>
                  <a:pt x="2458683" y="895607"/>
                  <a:pt x="2540831" y="928467"/>
                </a:cubicBezTo>
                <a:cubicBezTo>
                  <a:pt x="2667693" y="979212"/>
                  <a:pt x="2680146" y="979677"/>
                  <a:pt x="2794049" y="1041009"/>
                </a:cubicBezTo>
                <a:cubicBezTo>
                  <a:pt x="2818123" y="1053972"/>
                  <a:pt x="2842804" y="1066425"/>
                  <a:pt x="2864387" y="1083212"/>
                </a:cubicBezTo>
                <a:cubicBezTo>
                  <a:pt x="3069051" y="1242396"/>
                  <a:pt x="2811625" y="1066795"/>
                  <a:pt x="2962861" y="1167618"/>
                </a:cubicBezTo>
                <a:cubicBezTo>
                  <a:pt x="2972240" y="1191064"/>
                  <a:pt x="2984623" y="1213522"/>
                  <a:pt x="2990997" y="1237957"/>
                </a:cubicBezTo>
                <a:cubicBezTo>
                  <a:pt x="3012823" y="1321622"/>
                  <a:pt x="3047267" y="1491175"/>
                  <a:pt x="3047267" y="1491175"/>
                </a:cubicBezTo>
                <a:cubicBezTo>
                  <a:pt x="3066946" y="1766669"/>
                  <a:pt x="3068208" y="1680220"/>
                  <a:pt x="3047267" y="2025747"/>
                </a:cubicBezTo>
                <a:cubicBezTo>
                  <a:pt x="3044698" y="2068132"/>
                  <a:pt x="3044565" y="2111443"/>
                  <a:pt x="3033200" y="2152357"/>
                </a:cubicBezTo>
                <a:cubicBezTo>
                  <a:pt x="3020839" y="2196856"/>
                  <a:pt x="2996459" y="2237115"/>
                  <a:pt x="2976929" y="2278966"/>
                </a:cubicBezTo>
                <a:cubicBezTo>
                  <a:pt x="2963627" y="2307471"/>
                  <a:pt x="2953228" y="2337932"/>
                  <a:pt x="2934726" y="2363372"/>
                </a:cubicBezTo>
                <a:cubicBezTo>
                  <a:pt x="2881276" y="2436866"/>
                  <a:pt x="2722635" y="2538242"/>
                  <a:pt x="2667440" y="2560320"/>
                </a:cubicBezTo>
                <a:cubicBezTo>
                  <a:pt x="2588831" y="2591763"/>
                  <a:pt x="2476945" y="2634465"/>
                  <a:pt x="2400154" y="2672861"/>
                </a:cubicBezTo>
                <a:cubicBezTo>
                  <a:pt x="2366339" y="2689768"/>
                  <a:pt x="2337814" y="2718014"/>
                  <a:pt x="2301680" y="2729132"/>
                </a:cubicBezTo>
                <a:cubicBezTo>
                  <a:pt x="2214658" y="2755908"/>
                  <a:pt x="2125160" y="2778237"/>
                  <a:pt x="2034394" y="2785403"/>
                </a:cubicBezTo>
                <a:lnTo>
                  <a:pt x="1499821" y="2827606"/>
                </a:lnTo>
                <a:cubicBezTo>
                  <a:pt x="1436822" y="2841606"/>
                  <a:pt x="1361799" y="2851141"/>
                  <a:pt x="1302874" y="2883877"/>
                </a:cubicBezTo>
                <a:cubicBezTo>
                  <a:pt x="1244844" y="2916116"/>
                  <a:pt x="1241164" y="2938780"/>
                  <a:pt x="1190332" y="2982350"/>
                </a:cubicBezTo>
                <a:cubicBezTo>
                  <a:pt x="1177495" y="2993353"/>
                  <a:pt x="1162197" y="3001107"/>
                  <a:pt x="1148129" y="3010486"/>
                </a:cubicBezTo>
                <a:lnTo>
                  <a:pt x="1091858" y="3094892"/>
                </a:lnTo>
                <a:lnTo>
                  <a:pt x="1063723" y="3137095"/>
                </a:lnTo>
                <a:cubicBezTo>
                  <a:pt x="1059034" y="3160541"/>
                  <a:pt x="1054842" y="3184092"/>
                  <a:pt x="1049655" y="3207433"/>
                </a:cubicBezTo>
                <a:cubicBezTo>
                  <a:pt x="1045461" y="3226307"/>
                  <a:pt x="1035587" y="3244370"/>
                  <a:pt x="1035587" y="3263704"/>
                </a:cubicBezTo>
                <a:cubicBezTo>
                  <a:pt x="1035587" y="3371658"/>
                  <a:pt x="1034904" y="3480319"/>
                  <a:pt x="1049655" y="3587261"/>
                </a:cubicBezTo>
                <a:cubicBezTo>
                  <a:pt x="1053953" y="3618422"/>
                  <a:pt x="1069615" y="3649424"/>
                  <a:pt x="1091858" y="3671667"/>
                </a:cubicBezTo>
                <a:cubicBezTo>
                  <a:pt x="1101647" y="3681456"/>
                  <a:pt x="1241691" y="3726301"/>
                  <a:pt x="1246603" y="3727938"/>
                </a:cubicBezTo>
                <a:cubicBezTo>
                  <a:pt x="1468991" y="3717348"/>
                  <a:pt x="1589687" y="3733462"/>
                  <a:pt x="1795243" y="3643532"/>
                </a:cubicBezTo>
                <a:cubicBezTo>
                  <a:pt x="1922437" y="3587885"/>
                  <a:pt x="2033464" y="3484194"/>
                  <a:pt x="2132867" y="3390313"/>
                </a:cubicBezTo>
                <a:cubicBezTo>
                  <a:pt x="2233143" y="3295608"/>
                  <a:pt x="2230999" y="3281545"/>
                  <a:pt x="2329815" y="3207433"/>
                </a:cubicBezTo>
                <a:cubicBezTo>
                  <a:pt x="2407563" y="3149122"/>
                  <a:pt x="2480393" y="3107722"/>
                  <a:pt x="2583034" y="3094892"/>
                </a:cubicBezTo>
                <a:lnTo>
                  <a:pt x="2808117" y="3066757"/>
                </a:lnTo>
                <a:cubicBezTo>
                  <a:pt x="2906591" y="3071446"/>
                  <a:pt x="3005293" y="3072637"/>
                  <a:pt x="3103538" y="3080824"/>
                </a:cubicBezTo>
                <a:cubicBezTo>
                  <a:pt x="3118315" y="3082055"/>
                  <a:pt x="3137516" y="3082554"/>
                  <a:pt x="3145741" y="3094892"/>
                </a:cubicBezTo>
                <a:cubicBezTo>
                  <a:pt x="3159004" y="3114787"/>
                  <a:pt x="3155120" y="3141784"/>
                  <a:pt x="3159809" y="3165230"/>
                </a:cubicBezTo>
                <a:cubicBezTo>
                  <a:pt x="3155120" y="3277772"/>
                  <a:pt x="3161132" y="3391272"/>
                  <a:pt x="3145741" y="3502855"/>
                </a:cubicBezTo>
                <a:cubicBezTo>
                  <a:pt x="3142005" y="3529941"/>
                  <a:pt x="3119218" y="3550793"/>
                  <a:pt x="3103538" y="3573193"/>
                </a:cubicBezTo>
                <a:cubicBezTo>
                  <a:pt x="3066519" y="3626077"/>
                  <a:pt x="3044817" y="3653443"/>
                  <a:pt x="2990997" y="3685735"/>
                </a:cubicBezTo>
                <a:cubicBezTo>
                  <a:pt x="2964024" y="3701919"/>
                  <a:pt x="2936985" y="3719833"/>
                  <a:pt x="2906591" y="3727938"/>
                </a:cubicBezTo>
                <a:cubicBezTo>
                  <a:pt x="2865562" y="3738879"/>
                  <a:pt x="2821974" y="3735707"/>
                  <a:pt x="2779981" y="3742006"/>
                </a:cubicBezTo>
                <a:cubicBezTo>
                  <a:pt x="2728134" y="3749783"/>
                  <a:pt x="2676818" y="3760763"/>
                  <a:pt x="2625237" y="3770141"/>
                </a:cubicBezTo>
                <a:cubicBezTo>
                  <a:pt x="2489249" y="3760763"/>
                  <a:pt x="2352582" y="3758507"/>
                  <a:pt x="2217274" y="3742006"/>
                </a:cubicBezTo>
                <a:cubicBezTo>
                  <a:pt x="2132959" y="3731724"/>
                  <a:pt x="1885964" y="3648008"/>
                  <a:pt x="1823378" y="3629464"/>
                </a:cubicBezTo>
                <a:cubicBezTo>
                  <a:pt x="1772116" y="3614275"/>
                  <a:pt x="1718803" y="3605744"/>
                  <a:pt x="1668634" y="3587261"/>
                </a:cubicBezTo>
                <a:cubicBezTo>
                  <a:pt x="1629278" y="3572761"/>
                  <a:pt x="1596125" y="3543500"/>
                  <a:pt x="1556092" y="3530990"/>
                </a:cubicBezTo>
                <a:cubicBezTo>
                  <a:pt x="1530876" y="3523110"/>
                  <a:pt x="1291153" y="3503068"/>
                  <a:pt x="1288806" y="3502855"/>
                </a:cubicBezTo>
                <a:cubicBezTo>
                  <a:pt x="1176158" y="3525384"/>
                  <a:pt x="1074090" y="3497041"/>
                  <a:pt x="1176264" y="3657600"/>
                </a:cubicBezTo>
                <a:cubicBezTo>
                  <a:pt x="1189821" y="3678904"/>
                  <a:pt x="1222416" y="3678479"/>
                  <a:pt x="1246603" y="3685735"/>
                </a:cubicBezTo>
                <a:cubicBezTo>
                  <a:pt x="1269505" y="3692606"/>
                  <a:pt x="1293745" y="3694004"/>
                  <a:pt x="1316941" y="3699803"/>
                </a:cubicBezTo>
                <a:cubicBezTo>
                  <a:pt x="1533251" y="3753881"/>
                  <a:pt x="1276582" y="3708105"/>
                  <a:pt x="1612363" y="3756073"/>
                </a:cubicBezTo>
                <a:cubicBezTo>
                  <a:pt x="1617052" y="3784209"/>
                  <a:pt x="1613085" y="3815271"/>
                  <a:pt x="1626431" y="3840480"/>
                </a:cubicBezTo>
                <a:cubicBezTo>
                  <a:pt x="1683522" y="3948319"/>
                  <a:pt x="1748994" y="4019324"/>
                  <a:pt x="1851514" y="4079630"/>
                </a:cubicBezTo>
                <a:cubicBezTo>
                  <a:pt x="1891321" y="4103046"/>
                  <a:pt x="1937871" y="4113259"/>
                  <a:pt x="1978123" y="4135901"/>
                </a:cubicBezTo>
                <a:cubicBezTo>
                  <a:pt x="2013281" y="4155677"/>
                  <a:pt x="2041080" y="4187116"/>
                  <a:pt x="2076597" y="4206240"/>
                </a:cubicBezTo>
                <a:cubicBezTo>
                  <a:pt x="2102709" y="4220300"/>
                  <a:pt x="2133131" y="4224240"/>
                  <a:pt x="2161003" y="4234375"/>
                </a:cubicBezTo>
                <a:cubicBezTo>
                  <a:pt x="2189396" y="4244700"/>
                  <a:pt x="2240101" y="4268217"/>
                  <a:pt x="2273544" y="4276578"/>
                </a:cubicBezTo>
                <a:cubicBezTo>
                  <a:pt x="2296741" y="4282377"/>
                  <a:pt x="2320437" y="4285957"/>
                  <a:pt x="2343883" y="4290646"/>
                </a:cubicBezTo>
                <a:cubicBezTo>
                  <a:pt x="2564277" y="4281267"/>
                  <a:pt x="2785484" y="4283624"/>
                  <a:pt x="3005064" y="4262510"/>
                </a:cubicBezTo>
                <a:cubicBezTo>
                  <a:pt x="3032281" y="4259893"/>
                  <a:pt x="3058684" y="4241943"/>
                  <a:pt x="3075403" y="4220307"/>
                </a:cubicBezTo>
                <a:cubicBezTo>
                  <a:pt x="3139836" y="4136924"/>
                  <a:pt x="3187087" y="4041569"/>
                  <a:pt x="3244215" y="3953021"/>
                </a:cubicBezTo>
                <a:cubicBezTo>
                  <a:pt x="3280879" y="3896193"/>
                  <a:pt x="3318659" y="3840086"/>
                  <a:pt x="3356757" y="3784209"/>
                </a:cubicBezTo>
                <a:cubicBezTo>
                  <a:pt x="3389002" y="3736916"/>
                  <a:pt x="3417539" y="3686609"/>
                  <a:pt x="3455231" y="3643532"/>
                </a:cubicBezTo>
                <a:cubicBezTo>
                  <a:pt x="3528533" y="3559758"/>
                  <a:pt x="3566944" y="3530872"/>
                  <a:pt x="3609975" y="3432517"/>
                </a:cubicBezTo>
                <a:cubicBezTo>
                  <a:pt x="3662573" y="3312294"/>
                  <a:pt x="3648300" y="3280190"/>
                  <a:pt x="3694381" y="3151163"/>
                </a:cubicBezTo>
                <a:cubicBezTo>
                  <a:pt x="3708801" y="3110787"/>
                  <a:pt x="3789340" y="2905980"/>
                  <a:pt x="3835058" y="2827606"/>
                </a:cubicBezTo>
                <a:cubicBezTo>
                  <a:pt x="3852096" y="2798398"/>
                  <a:pt x="3870205" y="2769605"/>
                  <a:pt x="3891329" y="2743200"/>
                </a:cubicBezTo>
                <a:cubicBezTo>
                  <a:pt x="3907900" y="2722486"/>
                  <a:pt x="3930132" y="2706892"/>
                  <a:pt x="3947600" y="2686929"/>
                </a:cubicBezTo>
                <a:cubicBezTo>
                  <a:pt x="3963039" y="2669284"/>
                  <a:pt x="3972454" y="2646430"/>
                  <a:pt x="3989803" y="2630658"/>
                </a:cubicBezTo>
                <a:cubicBezTo>
                  <a:pt x="4068831" y="2558814"/>
                  <a:pt x="4082892" y="2555978"/>
                  <a:pt x="4158615" y="2518117"/>
                </a:cubicBezTo>
                <a:cubicBezTo>
                  <a:pt x="4214886" y="2522806"/>
                  <a:pt x="4272647" y="2518489"/>
                  <a:pt x="4327427" y="2532184"/>
                </a:cubicBezTo>
                <a:cubicBezTo>
                  <a:pt x="4350173" y="2537870"/>
                  <a:pt x="4363202" y="2563001"/>
                  <a:pt x="4383698" y="2574387"/>
                </a:cubicBezTo>
                <a:cubicBezTo>
                  <a:pt x="4405773" y="2586651"/>
                  <a:pt x="4430591" y="2593144"/>
                  <a:pt x="4454037" y="2602523"/>
                </a:cubicBezTo>
                <a:cubicBezTo>
                  <a:pt x="4459679" y="2609575"/>
                  <a:pt x="4528108" y="2690949"/>
                  <a:pt x="4538443" y="2715064"/>
                </a:cubicBezTo>
                <a:cubicBezTo>
                  <a:pt x="4546059" y="2732835"/>
                  <a:pt x="4547822" y="2752578"/>
                  <a:pt x="4552511" y="2771335"/>
                </a:cubicBezTo>
                <a:cubicBezTo>
                  <a:pt x="4543132" y="2846363"/>
                  <a:pt x="4549108" y="2924966"/>
                  <a:pt x="4524375" y="2996418"/>
                </a:cubicBezTo>
                <a:cubicBezTo>
                  <a:pt x="4505651" y="3050508"/>
                  <a:pt x="4464304" y="3094650"/>
                  <a:pt x="4425901" y="3137095"/>
                </a:cubicBezTo>
                <a:cubicBezTo>
                  <a:pt x="4351131" y="3219736"/>
                  <a:pt x="4191170" y="3345773"/>
                  <a:pt x="4102344" y="3418449"/>
                </a:cubicBezTo>
                <a:cubicBezTo>
                  <a:pt x="4074209" y="3465341"/>
                  <a:pt x="4047741" y="3513275"/>
                  <a:pt x="4017938" y="3559126"/>
                </a:cubicBezTo>
                <a:cubicBezTo>
                  <a:pt x="3986743" y="3607118"/>
                  <a:pt x="3919464" y="3699803"/>
                  <a:pt x="3919464" y="3699803"/>
                </a:cubicBezTo>
                <a:cubicBezTo>
                  <a:pt x="3924153" y="3718560"/>
                  <a:pt x="3914492" y="3752713"/>
                  <a:pt x="3933532" y="3756073"/>
                </a:cubicBezTo>
                <a:cubicBezTo>
                  <a:pt x="4037387" y="3774400"/>
                  <a:pt x="4155242" y="3761249"/>
                  <a:pt x="4243021" y="3699803"/>
                </a:cubicBezTo>
                <a:cubicBezTo>
                  <a:pt x="4264752" y="3684591"/>
                  <a:pt x="4279575" y="3661277"/>
                  <a:pt x="4299292" y="3643532"/>
                </a:cubicBezTo>
                <a:cubicBezTo>
                  <a:pt x="4326514" y="3619032"/>
                  <a:pt x="4360416" y="3601464"/>
                  <a:pt x="4383698" y="3573193"/>
                </a:cubicBezTo>
                <a:cubicBezTo>
                  <a:pt x="4460093" y="3480427"/>
                  <a:pt x="4499148" y="3410694"/>
                  <a:pt x="4538443" y="3305907"/>
                </a:cubicBezTo>
                <a:cubicBezTo>
                  <a:pt x="4554063" y="3264254"/>
                  <a:pt x="4569857" y="3222456"/>
                  <a:pt x="4580646" y="3179298"/>
                </a:cubicBezTo>
                <a:cubicBezTo>
                  <a:pt x="4604661" y="3083236"/>
                  <a:pt x="4610125" y="3007437"/>
                  <a:pt x="4622849" y="2912012"/>
                </a:cubicBezTo>
                <a:cubicBezTo>
                  <a:pt x="4627231" y="2879145"/>
                  <a:pt x="4632228" y="2846363"/>
                  <a:pt x="4636917" y="2813538"/>
                </a:cubicBezTo>
                <a:cubicBezTo>
                  <a:pt x="4641606" y="2747889"/>
                  <a:pt x="4644744" y="2682110"/>
                  <a:pt x="4650984" y="2616590"/>
                </a:cubicBezTo>
                <a:cubicBezTo>
                  <a:pt x="4654128" y="2583582"/>
                  <a:pt x="4662408" y="2551169"/>
                  <a:pt x="4665052" y="2518117"/>
                </a:cubicBezTo>
                <a:cubicBezTo>
                  <a:pt x="4671794" y="2433850"/>
                  <a:pt x="4674431" y="2349304"/>
                  <a:pt x="4679120" y="2264898"/>
                </a:cubicBezTo>
                <a:cubicBezTo>
                  <a:pt x="4674431" y="2171113"/>
                  <a:pt x="4680489" y="2076168"/>
                  <a:pt x="4665052" y="1983544"/>
                </a:cubicBezTo>
                <a:cubicBezTo>
                  <a:pt x="4661197" y="1960417"/>
                  <a:pt x="4635275" y="1947155"/>
                  <a:pt x="4622849" y="1927273"/>
                </a:cubicBezTo>
                <a:cubicBezTo>
                  <a:pt x="4611735" y="1909490"/>
                  <a:pt x="4605280" y="1889117"/>
                  <a:pt x="4594714" y="1871003"/>
                </a:cubicBezTo>
                <a:cubicBezTo>
                  <a:pt x="4572424" y="1832791"/>
                  <a:pt x="4546805" y="1796592"/>
                  <a:pt x="4524375" y="1758461"/>
                </a:cubicBezTo>
                <a:cubicBezTo>
                  <a:pt x="4499897" y="1716848"/>
                  <a:pt x="4482098" y="1671138"/>
                  <a:pt x="4454037" y="1631852"/>
                </a:cubicBezTo>
                <a:cubicBezTo>
                  <a:pt x="4406337" y="1565072"/>
                  <a:pt x="4280218" y="1487420"/>
                  <a:pt x="4228954" y="1448972"/>
                </a:cubicBezTo>
                <a:cubicBezTo>
                  <a:pt x="4204933" y="1430956"/>
                  <a:pt x="4158615" y="1392701"/>
                  <a:pt x="4158615" y="1392701"/>
                </a:cubicBezTo>
                <a:cubicBezTo>
                  <a:pt x="4149237" y="1373944"/>
                  <a:pt x="4132222" y="1357328"/>
                  <a:pt x="4130480" y="1336430"/>
                </a:cubicBezTo>
                <a:cubicBezTo>
                  <a:pt x="4121829" y="1232624"/>
                  <a:pt x="4136026" y="1216905"/>
                  <a:pt x="4214886" y="1167618"/>
                </a:cubicBezTo>
                <a:cubicBezTo>
                  <a:pt x="4227461" y="1159759"/>
                  <a:pt x="4243021" y="1158239"/>
                  <a:pt x="4257089" y="1153550"/>
                </a:cubicBezTo>
                <a:cubicBezTo>
                  <a:pt x="4228954" y="1139482"/>
                  <a:pt x="4199657" y="1127531"/>
                  <a:pt x="4172683" y="1111347"/>
                </a:cubicBezTo>
                <a:cubicBezTo>
                  <a:pt x="3990074" y="1001782"/>
                  <a:pt x="4235377" y="1128626"/>
                  <a:pt x="4060141" y="1041009"/>
                </a:cubicBezTo>
                <a:cubicBezTo>
                  <a:pt x="3977204" y="916603"/>
                  <a:pt x="4003679" y="963876"/>
                  <a:pt x="3919464" y="787790"/>
                </a:cubicBezTo>
                <a:cubicBezTo>
                  <a:pt x="3895018" y="736675"/>
                  <a:pt x="3879545" y="680848"/>
                  <a:pt x="3849126" y="633046"/>
                </a:cubicBezTo>
                <a:cubicBezTo>
                  <a:pt x="3813345" y="576819"/>
                  <a:pt x="3722517" y="478301"/>
                  <a:pt x="3722517" y="478301"/>
                </a:cubicBezTo>
                <a:cubicBezTo>
                  <a:pt x="3717828" y="459544"/>
                  <a:pt x="3716065" y="439801"/>
                  <a:pt x="3708449" y="422030"/>
                </a:cubicBezTo>
                <a:cubicBezTo>
                  <a:pt x="3701789" y="406490"/>
                  <a:pt x="3681252" y="396708"/>
                  <a:pt x="3680314" y="379827"/>
                </a:cubicBezTo>
                <a:cubicBezTo>
                  <a:pt x="3672637" y="241640"/>
                  <a:pt x="3683600" y="211936"/>
                  <a:pt x="3708449" y="112541"/>
                </a:cubicBezTo>
                <a:cubicBezTo>
                  <a:pt x="3699071" y="93784"/>
                  <a:pt x="3693739" y="72380"/>
                  <a:pt x="3680314" y="56270"/>
                </a:cubicBezTo>
                <a:cubicBezTo>
                  <a:pt x="3669490" y="43282"/>
                  <a:pt x="3653233" y="35696"/>
                  <a:pt x="3638111" y="28135"/>
                </a:cubicBezTo>
                <a:cubicBezTo>
                  <a:pt x="3617927" y="18043"/>
                  <a:pt x="3557670" y="4508"/>
                  <a:pt x="3539637" y="0"/>
                </a:cubicBezTo>
                <a:cubicBezTo>
                  <a:pt x="3464609" y="18757"/>
                  <a:pt x="3386133" y="26988"/>
                  <a:pt x="3314554" y="56270"/>
                </a:cubicBezTo>
                <a:cubicBezTo>
                  <a:pt x="3275714" y="72159"/>
                  <a:pt x="3153088" y="207393"/>
                  <a:pt x="3131674" y="225083"/>
                </a:cubicBezTo>
                <a:cubicBezTo>
                  <a:pt x="3059370" y="284813"/>
                  <a:pt x="2972907" y="327579"/>
                  <a:pt x="2906591" y="393895"/>
                </a:cubicBezTo>
                <a:cubicBezTo>
                  <a:pt x="2871978" y="428508"/>
                  <a:pt x="2850968" y="456876"/>
                  <a:pt x="2808117" y="478301"/>
                </a:cubicBezTo>
                <a:cubicBezTo>
                  <a:pt x="2794854" y="484933"/>
                  <a:pt x="2780220" y="488467"/>
                  <a:pt x="2765914" y="492369"/>
                </a:cubicBezTo>
                <a:cubicBezTo>
                  <a:pt x="2728608" y="502543"/>
                  <a:pt x="2653372" y="520504"/>
                  <a:pt x="2653372" y="520504"/>
                </a:cubicBezTo>
                <a:cubicBezTo>
                  <a:pt x="2578344" y="515815"/>
                  <a:pt x="2503090" y="513917"/>
                  <a:pt x="2428289" y="506437"/>
                </a:cubicBezTo>
                <a:cubicBezTo>
                  <a:pt x="2409051" y="504513"/>
                  <a:pt x="2391246" y="490345"/>
                  <a:pt x="2372018" y="492369"/>
                </a:cubicBezTo>
                <a:cubicBezTo>
                  <a:pt x="2211755" y="509239"/>
                  <a:pt x="2053151" y="539261"/>
                  <a:pt x="1893717" y="562707"/>
                </a:cubicBezTo>
                <a:cubicBezTo>
                  <a:pt x="1701718" y="727277"/>
                  <a:pt x="1618554" y="764436"/>
                  <a:pt x="1499821" y="942535"/>
                </a:cubicBezTo>
                <a:cubicBezTo>
                  <a:pt x="1473041" y="982705"/>
                  <a:pt x="1452929" y="1026941"/>
                  <a:pt x="1429483" y="1069144"/>
                </a:cubicBezTo>
                <a:cubicBezTo>
                  <a:pt x="1339414" y="1429420"/>
                  <a:pt x="1431820" y="1035190"/>
                  <a:pt x="1359144" y="1434904"/>
                </a:cubicBezTo>
                <a:cubicBezTo>
                  <a:pt x="1286790" y="1832850"/>
                  <a:pt x="1367499" y="1292018"/>
                  <a:pt x="1316941" y="1645920"/>
                </a:cubicBezTo>
                <a:cubicBezTo>
                  <a:pt x="1326320" y="1678744"/>
                  <a:pt x="1329810" y="1713859"/>
                  <a:pt x="1345077" y="1744393"/>
                </a:cubicBezTo>
                <a:cubicBezTo>
                  <a:pt x="1353974" y="1762188"/>
                  <a:pt x="1374333" y="1771492"/>
                  <a:pt x="1387280" y="1786597"/>
                </a:cubicBezTo>
                <a:cubicBezTo>
                  <a:pt x="1402538" y="1804399"/>
                  <a:pt x="1412904" y="1826288"/>
                  <a:pt x="1429483" y="1842867"/>
                </a:cubicBezTo>
                <a:cubicBezTo>
                  <a:pt x="1487890" y="1901274"/>
                  <a:pt x="1572869" y="1932692"/>
                  <a:pt x="1612363" y="2011680"/>
                </a:cubicBezTo>
                <a:lnTo>
                  <a:pt x="1640498" y="2067950"/>
                </a:lnTo>
                <a:cubicBezTo>
                  <a:pt x="1635809" y="2110153"/>
                  <a:pt x="1641674" y="2154927"/>
                  <a:pt x="1626431" y="2194560"/>
                </a:cubicBezTo>
                <a:cubicBezTo>
                  <a:pt x="1616909" y="2219318"/>
                  <a:pt x="1590300" y="2233567"/>
                  <a:pt x="1570160" y="2250830"/>
                </a:cubicBezTo>
                <a:cubicBezTo>
                  <a:pt x="1557323" y="2261833"/>
                  <a:pt x="1541483" y="2268822"/>
                  <a:pt x="1527957" y="2278966"/>
                </a:cubicBezTo>
                <a:cubicBezTo>
                  <a:pt x="1503936" y="2296982"/>
                  <a:pt x="1483365" y="2319789"/>
                  <a:pt x="1457618" y="2335237"/>
                </a:cubicBezTo>
                <a:cubicBezTo>
                  <a:pt x="1435964" y="2348229"/>
                  <a:pt x="1409354" y="2351109"/>
                  <a:pt x="1387280" y="2363372"/>
                </a:cubicBezTo>
                <a:cubicBezTo>
                  <a:pt x="1175239" y="2481172"/>
                  <a:pt x="1507260" y="2324484"/>
                  <a:pt x="1260671" y="2447778"/>
                </a:cubicBezTo>
                <a:cubicBezTo>
                  <a:pt x="1238085" y="2459071"/>
                  <a:pt x="1214695" y="2469269"/>
                  <a:pt x="1190332" y="2475913"/>
                </a:cubicBezTo>
                <a:cubicBezTo>
                  <a:pt x="1124002" y="2494003"/>
                  <a:pt x="966349" y="2500718"/>
                  <a:pt x="923046" y="2504049"/>
                </a:cubicBezTo>
                <a:cubicBezTo>
                  <a:pt x="908978" y="2522806"/>
                  <a:pt x="895853" y="2542308"/>
                  <a:pt x="880843" y="2560320"/>
                </a:cubicBezTo>
                <a:cubicBezTo>
                  <a:pt x="872352" y="2570509"/>
                  <a:pt x="861198" y="2578266"/>
                  <a:pt x="852707" y="2588455"/>
                </a:cubicBezTo>
                <a:cubicBezTo>
                  <a:pt x="837697" y="2606467"/>
                  <a:pt x="824572" y="2625969"/>
                  <a:pt x="810504" y="2644726"/>
                </a:cubicBezTo>
                <a:cubicBezTo>
                  <a:pt x="805815" y="2663483"/>
                  <a:pt x="806029" y="2684210"/>
                  <a:pt x="796437" y="2700997"/>
                </a:cubicBezTo>
                <a:cubicBezTo>
                  <a:pt x="786567" y="2718270"/>
                  <a:pt x="765798" y="2727011"/>
                  <a:pt x="754234" y="2743200"/>
                </a:cubicBezTo>
                <a:cubicBezTo>
                  <a:pt x="742045" y="2760264"/>
                  <a:pt x="735477" y="2780713"/>
                  <a:pt x="726098" y="2799470"/>
                </a:cubicBezTo>
                <a:cubicBezTo>
                  <a:pt x="740166" y="2972972"/>
                  <a:pt x="732640" y="3149596"/>
                  <a:pt x="768301" y="3319975"/>
                </a:cubicBezTo>
                <a:cubicBezTo>
                  <a:pt x="776452" y="3358920"/>
                  <a:pt x="820167" y="3381483"/>
                  <a:pt x="852707" y="3404381"/>
                </a:cubicBezTo>
                <a:cubicBezTo>
                  <a:pt x="947422" y="3471032"/>
                  <a:pt x="1046888" y="3531016"/>
                  <a:pt x="1148129" y="3587261"/>
                </a:cubicBezTo>
                <a:cubicBezTo>
                  <a:pt x="1190332" y="3610707"/>
                  <a:pt x="1230620" y="3637992"/>
                  <a:pt x="1274738" y="3657600"/>
                </a:cubicBezTo>
                <a:cubicBezTo>
                  <a:pt x="1336865" y="3685212"/>
                  <a:pt x="1394186" y="3698013"/>
                  <a:pt x="1457618" y="3713870"/>
                </a:cubicBezTo>
                <a:cubicBezTo>
                  <a:pt x="1327434" y="3844055"/>
                  <a:pt x="1387609" y="3778785"/>
                  <a:pt x="1232535" y="3967089"/>
                </a:cubicBezTo>
                <a:cubicBezTo>
                  <a:pt x="1213447" y="3990267"/>
                  <a:pt x="1197495" y="4016195"/>
                  <a:pt x="1176264" y="4037427"/>
                </a:cubicBezTo>
                <a:cubicBezTo>
                  <a:pt x="1098763" y="4114930"/>
                  <a:pt x="1136565" y="4072985"/>
                  <a:pt x="1063723" y="4164037"/>
                </a:cubicBezTo>
                <a:cubicBezTo>
                  <a:pt x="1054344" y="4192172"/>
                  <a:pt x="1041801" y="4219444"/>
                  <a:pt x="1035587" y="4248443"/>
                </a:cubicBezTo>
                <a:cubicBezTo>
                  <a:pt x="1028122" y="4283280"/>
                  <a:pt x="1009766" y="4478518"/>
                  <a:pt x="1007452" y="4501661"/>
                </a:cubicBezTo>
                <a:cubicBezTo>
                  <a:pt x="1016830" y="4576689"/>
                  <a:pt x="994511" y="4663263"/>
                  <a:pt x="1035587" y="4726744"/>
                </a:cubicBezTo>
                <a:cubicBezTo>
                  <a:pt x="1058655" y="4762395"/>
                  <a:pt x="1119734" y="4740812"/>
                  <a:pt x="1162197" y="4740812"/>
                </a:cubicBezTo>
                <a:cubicBezTo>
                  <a:pt x="1246733" y="4740812"/>
                  <a:pt x="1331009" y="4731433"/>
                  <a:pt x="1415415" y="4726744"/>
                </a:cubicBezTo>
                <a:cubicBezTo>
                  <a:pt x="1462307" y="4717366"/>
                  <a:pt x="1508978" y="4706803"/>
                  <a:pt x="1556092" y="4698609"/>
                </a:cubicBezTo>
                <a:cubicBezTo>
                  <a:pt x="1616857" y="4688041"/>
                  <a:pt x="1679136" y="4685432"/>
                  <a:pt x="1738972" y="4670473"/>
                </a:cubicBezTo>
                <a:cubicBezTo>
                  <a:pt x="1848343" y="4643130"/>
                  <a:pt x="1964646" y="4627933"/>
                  <a:pt x="2062529" y="4572000"/>
                </a:cubicBezTo>
                <a:cubicBezTo>
                  <a:pt x="2203083" y="4491683"/>
                  <a:pt x="2113419" y="4532534"/>
                  <a:pt x="2259477" y="4487593"/>
                </a:cubicBezTo>
                <a:cubicBezTo>
                  <a:pt x="2311036" y="4471729"/>
                  <a:pt x="2390456" y="4441054"/>
                  <a:pt x="2442357" y="4431323"/>
                </a:cubicBezTo>
                <a:cubicBezTo>
                  <a:pt x="2484092" y="4423498"/>
                  <a:pt x="2526522" y="4418522"/>
                  <a:pt x="2568966" y="4417255"/>
                </a:cubicBezTo>
                <a:cubicBezTo>
                  <a:pt x="2840861" y="4409139"/>
                  <a:pt x="3112917" y="4407876"/>
                  <a:pt x="3384892" y="4403187"/>
                </a:cubicBezTo>
                <a:cubicBezTo>
                  <a:pt x="3403649" y="4389119"/>
                  <a:pt x="3421655" y="4373990"/>
                  <a:pt x="3441163" y="4360984"/>
                </a:cubicBezTo>
                <a:cubicBezTo>
                  <a:pt x="3463913" y="4345817"/>
                  <a:pt x="3490741" y="4336575"/>
                  <a:pt x="3511501" y="4318781"/>
                </a:cubicBezTo>
                <a:cubicBezTo>
                  <a:pt x="3524338" y="4307778"/>
                  <a:pt x="3527682" y="4288533"/>
                  <a:pt x="3539637" y="4276578"/>
                </a:cubicBezTo>
                <a:cubicBezTo>
                  <a:pt x="3568414" y="4247801"/>
                  <a:pt x="3605014" y="4242372"/>
                  <a:pt x="3638111" y="4220307"/>
                </a:cubicBezTo>
                <a:cubicBezTo>
                  <a:pt x="3663094" y="4203652"/>
                  <a:pt x="3683851" y="4181256"/>
                  <a:pt x="3708449" y="4164037"/>
                </a:cubicBezTo>
                <a:cubicBezTo>
                  <a:pt x="3730849" y="4148357"/>
                  <a:pt x="3755341" y="4135901"/>
                  <a:pt x="3778787" y="4121833"/>
                </a:cubicBezTo>
                <a:cubicBezTo>
                  <a:pt x="3811612" y="4065562"/>
                  <a:pt x="3856660" y="4014823"/>
                  <a:pt x="3877261" y="3953021"/>
                </a:cubicBezTo>
                <a:cubicBezTo>
                  <a:pt x="3886640" y="3924886"/>
                  <a:pt x="3896875" y="3897022"/>
                  <a:pt x="3905397" y="3868615"/>
                </a:cubicBezTo>
                <a:cubicBezTo>
                  <a:pt x="3927053" y="3796428"/>
                  <a:pt x="3913458" y="3822299"/>
                  <a:pt x="3933532" y="3742006"/>
                </a:cubicBezTo>
                <a:cubicBezTo>
                  <a:pt x="3937129" y="3727620"/>
                  <a:pt x="3942911" y="3713871"/>
                  <a:pt x="3947600" y="3699803"/>
                </a:cubicBezTo>
                <a:cubicBezTo>
                  <a:pt x="3942911" y="3666978"/>
                  <a:pt x="3942256" y="3633319"/>
                  <a:pt x="3933532" y="3601329"/>
                </a:cubicBezTo>
                <a:cubicBezTo>
                  <a:pt x="3906429" y="3501952"/>
                  <a:pt x="3704316" y="3342322"/>
                  <a:pt x="3694381" y="3334043"/>
                </a:cubicBezTo>
                <a:cubicBezTo>
                  <a:pt x="3509459" y="3179941"/>
                  <a:pt x="3591084" y="3226124"/>
                  <a:pt x="3469298" y="3165230"/>
                </a:cubicBezTo>
                <a:cubicBezTo>
                  <a:pt x="3473987" y="3146473"/>
                  <a:pt x="3467527" y="3120047"/>
                  <a:pt x="3483366" y="3108960"/>
                </a:cubicBezTo>
                <a:cubicBezTo>
                  <a:pt x="3593609" y="3031790"/>
                  <a:pt x="3788129" y="3075664"/>
                  <a:pt x="3891329" y="3080824"/>
                </a:cubicBezTo>
                <a:cubicBezTo>
                  <a:pt x="3905397" y="3104270"/>
                  <a:pt x="3929796" y="3124077"/>
                  <a:pt x="3933532" y="3151163"/>
                </a:cubicBezTo>
                <a:cubicBezTo>
                  <a:pt x="3948923" y="3262746"/>
                  <a:pt x="3884146" y="3395722"/>
                  <a:pt x="3947600" y="3488787"/>
                </a:cubicBezTo>
                <a:cubicBezTo>
                  <a:pt x="3984958" y="3543579"/>
                  <a:pt x="4078898" y="3470030"/>
                  <a:pt x="4144547" y="3460652"/>
                </a:cubicBezTo>
                <a:cubicBezTo>
                  <a:pt x="4206100" y="3429876"/>
                  <a:pt x="4251840" y="3414376"/>
                  <a:pt x="4299292" y="3362178"/>
                </a:cubicBezTo>
                <a:cubicBezTo>
                  <a:pt x="4375022" y="3278875"/>
                  <a:pt x="4367345" y="3261622"/>
                  <a:pt x="4411834" y="3165230"/>
                </a:cubicBezTo>
                <a:cubicBezTo>
                  <a:pt x="4425016" y="3136669"/>
                  <a:pt x="4439969" y="3108959"/>
                  <a:pt x="4454037" y="3080824"/>
                </a:cubicBezTo>
                <a:cubicBezTo>
                  <a:pt x="4495156" y="2834098"/>
                  <a:pt x="4507565" y="2800285"/>
                  <a:pt x="4425901" y="2405575"/>
                </a:cubicBezTo>
                <a:cubicBezTo>
                  <a:pt x="4408460" y="2321278"/>
                  <a:pt x="4348832" y="2250891"/>
                  <a:pt x="4299292" y="2180492"/>
                </a:cubicBezTo>
                <a:cubicBezTo>
                  <a:pt x="4201147" y="2041022"/>
                  <a:pt x="4103312" y="1979500"/>
                  <a:pt x="3961667" y="1885070"/>
                </a:cubicBezTo>
                <a:cubicBezTo>
                  <a:pt x="3916166" y="1854736"/>
                  <a:pt x="3866123" y="1831544"/>
                  <a:pt x="3820991" y="1800664"/>
                </a:cubicBezTo>
                <a:cubicBezTo>
                  <a:pt x="3579857" y="1635677"/>
                  <a:pt x="3817024" y="1757937"/>
                  <a:pt x="3539637" y="1631852"/>
                </a:cubicBezTo>
                <a:cubicBezTo>
                  <a:pt x="3220769" y="1655298"/>
                  <a:pt x="2899596" y="1657304"/>
                  <a:pt x="2583034" y="1702190"/>
                </a:cubicBezTo>
                <a:cubicBezTo>
                  <a:pt x="2269792" y="1746605"/>
                  <a:pt x="1960525" y="1818622"/>
                  <a:pt x="1654566" y="1899138"/>
                </a:cubicBezTo>
                <a:cubicBezTo>
                  <a:pt x="1493003" y="1941655"/>
                  <a:pt x="1001339" y="2063779"/>
                  <a:pt x="796437" y="2138289"/>
                </a:cubicBezTo>
                <a:cubicBezTo>
                  <a:pt x="695751" y="2174902"/>
                  <a:pt x="594954" y="2213383"/>
                  <a:pt x="501015" y="2264898"/>
                </a:cubicBezTo>
                <a:cubicBezTo>
                  <a:pt x="376214" y="2333337"/>
                  <a:pt x="325901" y="2418032"/>
                  <a:pt x="247797" y="2532184"/>
                </a:cubicBezTo>
                <a:cubicBezTo>
                  <a:pt x="222816" y="2568694"/>
                  <a:pt x="197242" y="2605158"/>
                  <a:pt x="177458" y="2644726"/>
                </a:cubicBezTo>
                <a:cubicBezTo>
                  <a:pt x="138104" y="2723434"/>
                  <a:pt x="136402" y="2751533"/>
                  <a:pt x="121187" y="2827606"/>
                </a:cubicBezTo>
                <a:cubicBezTo>
                  <a:pt x="116498" y="3104271"/>
                  <a:pt x="116041" y="3381039"/>
                  <a:pt x="107120" y="3657600"/>
                </a:cubicBezTo>
                <a:cubicBezTo>
                  <a:pt x="106642" y="3672421"/>
                  <a:pt x="98893" y="3686173"/>
                  <a:pt x="93052" y="3699803"/>
                </a:cubicBezTo>
                <a:cubicBezTo>
                  <a:pt x="84791" y="3719078"/>
                  <a:pt x="74295" y="3737316"/>
                  <a:pt x="64917" y="3756073"/>
                </a:cubicBezTo>
                <a:lnTo>
                  <a:pt x="275932" y="3784209"/>
                </a:lnTo>
                <a:cubicBezTo>
                  <a:pt x="308799" y="3788591"/>
                  <a:pt x="341475" y="3794403"/>
                  <a:pt x="374406" y="3798277"/>
                </a:cubicBezTo>
                <a:cubicBezTo>
                  <a:pt x="421209" y="3803783"/>
                  <a:pt x="468191" y="3807655"/>
                  <a:pt x="515083" y="3812344"/>
                </a:cubicBezTo>
                <a:cubicBezTo>
                  <a:pt x="571354" y="3802966"/>
                  <a:pt x="627956" y="3795397"/>
                  <a:pt x="683895" y="3784209"/>
                </a:cubicBezTo>
                <a:cubicBezTo>
                  <a:pt x="698436" y="3781301"/>
                  <a:pt x="713382" y="3777770"/>
                  <a:pt x="726098" y="3770141"/>
                </a:cubicBezTo>
                <a:cubicBezTo>
                  <a:pt x="737471" y="3763317"/>
                  <a:pt x="742987" y="3749035"/>
                  <a:pt x="754234" y="3742006"/>
                </a:cubicBezTo>
                <a:cubicBezTo>
                  <a:pt x="890499" y="3656841"/>
                  <a:pt x="794853" y="3743590"/>
                  <a:pt x="880843" y="3657600"/>
                </a:cubicBezTo>
                <a:cubicBezTo>
                  <a:pt x="885532" y="3643532"/>
                  <a:pt x="897349" y="3630024"/>
                  <a:pt x="894911" y="3615397"/>
                </a:cubicBezTo>
                <a:cubicBezTo>
                  <a:pt x="887597" y="3571516"/>
                  <a:pt x="852707" y="3488787"/>
                  <a:pt x="852707" y="3488787"/>
                </a:cubicBezTo>
                <a:cubicBezTo>
                  <a:pt x="845780" y="3447223"/>
                  <a:pt x="838564" y="3390086"/>
                  <a:pt x="824572" y="3348110"/>
                </a:cubicBezTo>
                <a:cubicBezTo>
                  <a:pt x="816587" y="3324154"/>
                  <a:pt x="805815" y="3301218"/>
                  <a:pt x="796437" y="3277772"/>
                </a:cubicBezTo>
                <a:cubicBezTo>
                  <a:pt x="838994" y="3107543"/>
                  <a:pt x="811041" y="3138922"/>
                  <a:pt x="894911" y="3024553"/>
                </a:cubicBezTo>
                <a:cubicBezTo>
                  <a:pt x="926528" y="2981438"/>
                  <a:pt x="942662" y="2914851"/>
                  <a:pt x="993384" y="2897944"/>
                </a:cubicBezTo>
                <a:lnTo>
                  <a:pt x="1077791" y="2869809"/>
                </a:lnTo>
                <a:cubicBezTo>
                  <a:pt x="1202454" y="2900975"/>
                  <a:pt x="1180766" y="2884761"/>
                  <a:pt x="1288806" y="2954215"/>
                </a:cubicBezTo>
                <a:cubicBezTo>
                  <a:pt x="1342590" y="2988790"/>
                  <a:pt x="1473602" y="3095372"/>
                  <a:pt x="1527957" y="3108960"/>
                </a:cubicBezTo>
                <a:cubicBezTo>
                  <a:pt x="1598613" y="3126623"/>
                  <a:pt x="1565885" y="3116913"/>
                  <a:pt x="1626431" y="3137095"/>
                </a:cubicBezTo>
                <a:cubicBezTo>
                  <a:pt x="1645188" y="3132406"/>
                  <a:pt x="1669030" y="3136698"/>
                  <a:pt x="1682701" y="3123027"/>
                </a:cubicBezTo>
                <a:cubicBezTo>
                  <a:pt x="1713982" y="3091746"/>
                  <a:pt x="1728501" y="3047294"/>
                  <a:pt x="1753040" y="3010486"/>
                </a:cubicBezTo>
                <a:cubicBezTo>
                  <a:pt x="1784791" y="2962860"/>
                  <a:pt x="1814644" y="2913592"/>
                  <a:pt x="1851514" y="2869809"/>
                </a:cubicBezTo>
                <a:cubicBezTo>
                  <a:pt x="1964893" y="2735171"/>
                  <a:pt x="2099677" y="2618265"/>
                  <a:pt x="2203206" y="2475913"/>
                </a:cubicBezTo>
                <a:lnTo>
                  <a:pt x="2315747" y="2321169"/>
                </a:lnTo>
              </a:path>
            </a:pathLst>
          </a:cu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3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  <p:bldP spid="6" grpId="0"/>
      <p:bldP spid="6" grpId="1"/>
      <p:bldP spid="7" grpId="0"/>
      <p:bldP spid="8" grpId="0"/>
      <p:bldP spid="9" grpId="0" animBg="1"/>
      <p:bldP spid="10" grpId="0"/>
      <p:bldP spid="11" grpId="0"/>
      <p:bldP spid="12" grpId="0" animBg="1"/>
      <p:bldP spid="13" grpId="0" animBg="1"/>
      <p:bldP spid="13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362200" y="838200"/>
            <a:ext cx="5486400" cy="5334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" name="TextBox 3"/>
          <p:cNvSpPr txBox="1"/>
          <p:nvPr/>
        </p:nvSpPr>
        <p:spPr>
          <a:xfrm>
            <a:off x="2362200" y="0"/>
            <a:ext cx="52386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Nucleus of eukaryotic cell</a:t>
            </a:r>
            <a:endParaRPr lang="en-IN" sz="3600" dirty="0"/>
          </a:p>
        </p:txBody>
      </p:sp>
      <p:grpSp>
        <p:nvGrpSpPr>
          <p:cNvPr id="3" name="Group 11"/>
          <p:cNvGrpSpPr/>
          <p:nvPr/>
        </p:nvGrpSpPr>
        <p:grpSpPr>
          <a:xfrm>
            <a:off x="4419600" y="1905000"/>
            <a:ext cx="1371600" cy="3048000"/>
            <a:chOff x="4419600" y="1905000"/>
            <a:chExt cx="1371600" cy="3048000"/>
          </a:xfrm>
        </p:grpSpPr>
        <p:sp>
          <p:nvSpPr>
            <p:cNvPr id="6" name="Flowchart: Terminator 5"/>
            <p:cNvSpPr/>
            <p:nvPr/>
          </p:nvSpPr>
          <p:spPr>
            <a:xfrm>
              <a:off x="4800600" y="1905000"/>
              <a:ext cx="304800" cy="3048000"/>
            </a:xfrm>
            <a:prstGeom prst="flowChartTerminator">
              <a:avLst/>
            </a:prstGeom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7" name="Flowchart: Terminator 6"/>
            <p:cNvSpPr/>
            <p:nvPr/>
          </p:nvSpPr>
          <p:spPr>
            <a:xfrm>
              <a:off x="5105400" y="1905000"/>
              <a:ext cx="304800" cy="3048000"/>
            </a:xfrm>
            <a:prstGeom prst="flowChartTerminator">
              <a:avLst/>
            </a:prstGeom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8" name="Oval 7"/>
            <p:cNvSpPr/>
            <p:nvPr/>
          </p:nvSpPr>
          <p:spPr>
            <a:xfrm>
              <a:off x="4800600" y="3200400"/>
              <a:ext cx="609600" cy="304800"/>
            </a:xfrm>
            <a:prstGeom prst="ellipse">
              <a:avLst/>
            </a:prstGeom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9" name="Oval 8"/>
            <p:cNvSpPr/>
            <p:nvPr/>
          </p:nvSpPr>
          <p:spPr>
            <a:xfrm>
              <a:off x="4419600" y="3200400"/>
              <a:ext cx="381000" cy="228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1" name="Oval 10"/>
            <p:cNvSpPr/>
            <p:nvPr/>
          </p:nvSpPr>
          <p:spPr>
            <a:xfrm>
              <a:off x="5410200" y="3200400"/>
              <a:ext cx="381000" cy="228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219200" y="1371600"/>
            <a:ext cx="1619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CHROMATIDS</a:t>
            </a:r>
            <a:endParaRPr lang="en-IN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2667000" y="1752600"/>
            <a:ext cx="2209800" cy="762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743200" y="1676400"/>
            <a:ext cx="2514600" cy="533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04800" y="3048000"/>
            <a:ext cx="1648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CENTROMERE</a:t>
            </a:r>
            <a:endParaRPr lang="en-IN" dirty="0"/>
          </a:p>
        </p:txBody>
      </p:sp>
      <p:cxnSp>
        <p:nvCxnSpPr>
          <p:cNvPr id="22" name="Straight Arrow Connector 21"/>
          <p:cNvCxnSpPr>
            <a:endCxn id="8" idx="2"/>
          </p:cNvCxnSpPr>
          <p:nvPr/>
        </p:nvCxnSpPr>
        <p:spPr>
          <a:xfrm>
            <a:off x="1981200" y="3276600"/>
            <a:ext cx="2819400" cy="76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085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  <a:buFontTx/>
              <a:buNone/>
              <a:tabLst>
                <a:tab pos="4513263" algn="l"/>
                <a:tab pos="4630738" algn="l"/>
              </a:tabLst>
              <a:defRPr/>
            </a:pPr>
            <a:r>
              <a:rPr lang="en-US" sz="3600" dirty="0" smtClean="0">
                <a:solidFill>
                  <a:schemeClr val="tx1"/>
                </a:solidFill>
              </a:rPr>
              <a:t>How many chromatids  and chromosome in the following cell…?</a:t>
            </a:r>
          </a:p>
        </p:txBody>
      </p:sp>
      <p:pic>
        <p:nvPicPr>
          <p:cNvPr id="6" name="Picture 2" descr="C:\My Documents\Chromosomes\Copy of Mitosis 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2133600" y="1219200"/>
            <a:ext cx="5047197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1"/>
          <p:cNvGrpSpPr/>
          <p:nvPr/>
        </p:nvGrpSpPr>
        <p:grpSpPr>
          <a:xfrm>
            <a:off x="1143000" y="228600"/>
            <a:ext cx="7620000" cy="6339721"/>
            <a:chOff x="1066800" y="685800"/>
            <a:chExt cx="7315200" cy="5882521"/>
          </a:xfrm>
        </p:grpSpPr>
        <p:pic>
          <p:nvPicPr>
            <p:cNvPr id="2" name="Picture 5" descr="http://www.virtualmedicalcentre.com/uploads/VMC/TreatmentImages/2437_dna_450_v2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24000" y="685800"/>
              <a:ext cx="6858000" cy="5761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" name="TextBox 2"/>
            <p:cNvSpPr txBox="1"/>
            <p:nvPr/>
          </p:nvSpPr>
          <p:spPr>
            <a:xfrm>
              <a:off x="1219200" y="1081714"/>
              <a:ext cx="3733800" cy="31393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dirty="0" smtClean="0"/>
            </a:p>
            <a:p>
              <a:endParaRPr lang="en-US" dirty="0" smtClean="0"/>
            </a:p>
            <a:p>
              <a:endParaRPr lang="en-US" dirty="0" smtClean="0"/>
            </a:p>
            <a:p>
              <a:endParaRPr lang="en-US" dirty="0" smtClean="0"/>
            </a:p>
            <a:p>
              <a:endParaRPr lang="en-US" dirty="0" smtClean="0"/>
            </a:p>
            <a:p>
              <a:endParaRPr lang="en-US" dirty="0" smtClean="0"/>
            </a:p>
            <a:p>
              <a:endParaRPr lang="en-US" dirty="0" smtClean="0"/>
            </a:p>
            <a:p>
              <a:endParaRPr lang="en-US" dirty="0" smtClean="0"/>
            </a:p>
            <a:p>
              <a:endParaRPr lang="en-US" dirty="0" smtClean="0"/>
            </a:p>
            <a:p>
              <a:endParaRPr lang="en-US" dirty="0" smtClean="0"/>
            </a:p>
            <a:p>
              <a:endParaRPr lang="en-IN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66800" y="3429000"/>
              <a:ext cx="1676400" cy="31393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dirty="0" smtClean="0"/>
            </a:p>
            <a:p>
              <a:endParaRPr lang="en-US" dirty="0" smtClean="0"/>
            </a:p>
            <a:p>
              <a:endParaRPr lang="en-US" dirty="0" smtClean="0"/>
            </a:p>
            <a:p>
              <a:endParaRPr lang="en-US" dirty="0" smtClean="0"/>
            </a:p>
            <a:p>
              <a:endParaRPr lang="en-US" dirty="0" smtClean="0"/>
            </a:p>
            <a:p>
              <a:endParaRPr lang="en-US" dirty="0" smtClean="0"/>
            </a:p>
            <a:p>
              <a:endParaRPr lang="en-US" dirty="0" smtClean="0"/>
            </a:p>
            <a:p>
              <a:endParaRPr lang="en-US" dirty="0" smtClean="0"/>
            </a:p>
            <a:p>
              <a:endParaRPr lang="en-US" dirty="0" smtClean="0"/>
            </a:p>
            <a:p>
              <a:endParaRPr lang="en-US" dirty="0" smtClean="0"/>
            </a:p>
            <a:p>
              <a:endParaRPr lang="en-IN" dirty="0"/>
            </a:p>
          </p:txBody>
        </p:sp>
      </p:grpSp>
      <p:grpSp>
        <p:nvGrpSpPr>
          <p:cNvPr id="11" name="Group 4"/>
          <p:cNvGrpSpPr/>
          <p:nvPr/>
        </p:nvGrpSpPr>
        <p:grpSpPr>
          <a:xfrm>
            <a:off x="2286000" y="381000"/>
            <a:ext cx="1371600" cy="3048000"/>
            <a:chOff x="4419600" y="1905000"/>
            <a:chExt cx="1371600" cy="3048000"/>
          </a:xfrm>
        </p:grpSpPr>
        <p:sp>
          <p:nvSpPr>
            <p:cNvPr id="6" name="Flowchart: Terminator 5"/>
            <p:cNvSpPr/>
            <p:nvPr/>
          </p:nvSpPr>
          <p:spPr>
            <a:xfrm>
              <a:off x="4800600" y="1905000"/>
              <a:ext cx="304800" cy="3048000"/>
            </a:xfrm>
            <a:prstGeom prst="flowChartTerminator">
              <a:avLst/>
            </a:prstGeom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7" name="Flowchart: Terminator 6"/>
            <p:cNvSpPr/>
            <p:nvPr/>
          </p:nvSpPr>
          <p:spPr>
            <a:xfrm>
              <a:off x="5105400" y="1905000"/>
              <a:ext cx="304800" cy="3048000"/>
            </a:xfrm>
            <a:prstGeom prst="flowChartTerminator">
              <a:avLst/>
            </a:prstGeom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8" name="Oval 7"/>
            <p:cNvSpPr/>
            <p:nvPr/>
          </p:nvSpPr>
          <p:spPr>
            <a:xfrm>
              <a:off x="4800600" y="3200400"/>
              <a:ext cx="609600" cy="304800"/>
            </a:xfrm>
            <a:prstGeom prst="ellipse">
              <a:avLst/>
            </a:prstGeom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9" name="Oval 8"/>
            <p:cNvSpPr/>
            <p:nvPr/>
          </p:nvSpPr>
          <p:spPr>
            <a:xfrm>
              <a:off x="4419600" y="3200400"/>
              <a:ext cx="381000" cy="228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0" name="Oval 9"/>
            <p:cNvSpPr/>
            <p:nvPr/>
          </p:nvSpPr>
          <p:spPr>
            <a:xfrm>
              <a:off x="5410200" y="3200400"/>
              <a:ext cx="381000" cy="228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sp>
        <p:nvSpPr>
          <p:cNvPr id="13" name="Striped Right Arrow 12"/>
          <p:cNvSpPr/>
          <p:nvPr/>
        </p:nvSpPr>
        <p:spPr>
          <a:xfrm>
            <a:off x="3429000" y="1447800"/>
            <a:ext cx="1447800" cy="60960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csus.edu/indiv/l/loom/division/dna%20chromos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914400" y="1"/>
            <a:ext cx="7086600" cy="491000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4549676"/>
            <a:ext cx="3505200" cy="230832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IN" sz="2400" dirty="0" smtClean="0"/>
              <a:t>Chromatin: In a non-dividing cell, DNA is packed with proteins to form loosely arranged strands are known as chromatin </a:t>
            </a:r>
            <a:endParaRPr lang="en-IN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114800" y="4919008"/>
            <a:ext cx="5029200" cy="193899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IN" sz="2400" dirty="0" smtClean="0"/>
              <a:t>Chromosome: When cell  division  begin the DNA strands duplicate , condense and pack more tightly, giving rise to a  thick rode shaped visible structure called chromosome.</a:t>
            </a:r>
            <a:endParaRPr lang="en-IN" sz="2400" dirty="0"/>
          </a:p>
        </p:txBody>
      </p:sp>
      <p:sp>
        <p:nvSpPr>
          <p:cNvPr id="90114" name="AutoShape 2" descr="http://www.csus.edu/indiv/l/loom/wk%2011/gene%20to%20pheno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46331"/>
          </a:xfrm>
          <a:ln w="19050" cap="flat" cmpd="sng" algn="ctr">
            <a:solidFill>
              <a:schemeClr val="dk1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>
            <a:spAutoFit/>
          </a:bodyPr>
          <a:lstStyle/>
          <a:p>
            <a:pPr>
              <a:tabLst>
                <a:tab pos="4513263" algn="l"/>
                <a:tab pos="4630738" algn="l"/>
              </a:tabLst>
            </a:pPr>
            <a:r>
              <a:rPr lang="en-US" sz="3600" dirty="0" smtClean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Chromosomes:</a:t>
            </a:r>
            <a:endParaRPr lang="en-US" sz="3600" dirty="0">
              <a:solidFill>
                <a:srgbClr val="C00000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57346" name="Picture 2" descr="http://1.bp.blogspot.com/_bAYLalavZ6w/TQIT-yBEVoI/AAAAAAAAAD8/76L5c8cOQ80/s1600/nucleus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1219200"/>
            <a:ext cx="4207099" cy="3733800"/>
          </a:xfrm>
          <a:prstGeom prst="rect">
            <a:avLst/>
          </a:prstGeom>
          <a:noFill/>
        </p:spPr>
      </p:pic>
      <p:sp>
        <p:nvSpPr>
          <p:cNvPr id="6" name="Action Button: Sound 5">
            <a:hlinkClick r:id="rId6" action="ppaction://program" highlightClick="1">
              <a:snd r:embed="rId5" name="applause.wav" builtIn="1"/>
            </a:hlinkClick>
          </p:cNvPr>
          <p:cNvSpPr/>
          <p:nvPr/>
        </p:nvSpPr>
        <p:spPr>
          <a:xfrm>
            <a:off x="5029200" y="1295400"/>
            <a:ext cx="3276600" cy="1447800"/>
          </a:xfrm>
          <a:prstGeom prst="actionButtonSoun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Journey into human DNA</a:t>
            </a:r>
            <a:endParaRPr lang="en-US" dirty="0"/>
          </a:p>
        </p:txBody>
      </p:sp>
      <p:sp>
        <p:nvSpPr>
          <p:cNvPr id="7" name="Action Button: Sound 6">
            <a:hlinkClick r:id="rId7" action="ppaction://program" highlightClick="1">
              <a:snd r:embed="rId5" name="applause.wav" builtIn="1"/>
            </a:hlinkClick>
          </p:cNvPr>
          <p:cNvSpPr/>
          <p:nvPr/>
        </p:nvSpPr>
        <p:spPr>
          <a:xfrm>
            <a:off x="5257800" y="3733800"/>
            <a:ext cx="3276600" cy="1295400"/>
          </a:xfrm>
          <a:prstGeom prst="actionButtonSoun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Cromatin</a:t>
            </a:r>
            <a:r>
              <a:rPr lang="en-US" dirty="0" smtClean="0"/>
              <a:t> _</a:t>
            </a:r>
            <a:r>
              <a:rPr lang="en-US" dirty="0" err="1" smtClean="0"/>
              <a:t>chromosome_DNA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l="27368" t="8333" r="27379" b="16667"/>
          <a:stretch>
            <a:fillRect/>
          </a:stretch>
        </p:blipFill>
        <p:spPr bwMode="auto">
          <a:xfrm>
            <a:off x="152400" y="1066800"/>
            <a:ext cx="2743200" cy="2556164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 l="21889" t="19791" r="25988" b="23959"/>
          <a:stretch>
            <a:fillRect/>
          </a:stretch>
        </p:blipFill>
        <p:spPr bwMode="auto">
          <a:xfrm>
            <a:off x="304800" y="4114800"/>
            <a:ext cx="4521200" cy="27432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954107"/>
          </a:xfrm>
          <a:prstGeom prst="rect">
            <a:avLst/>
          </a:prstGeom>
          <a:ln w="19050" cap="flat" cmpd="sng" algn="ctr">
            <a:solidFill>
              <a:schemeClr val="dk1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13263" algn="l"/>
                <a:tab pos="4630738" algn="l"/>
              </a:tabLst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No. of Chromosomes: </a:t>
            </a:r>
            <a:b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 all organisms have similar number of chromosomes?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/>
          <a:srcRect l="34207" t="5208" r="23865" b="19792"/>
          <a:stretch>
            <a:fillRect/>
          </a:stretch>
        </p:blipFill>
        <p:spPr bwMode="auto">
          <a:xfrm>
            <a:off x="3048000" y="1066800"/>
            <a:ext cx="2667000" cy="268224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/>
          <a:srcRect l="31845" t="14583" r="27160" b="20833"/>
          <a:stretch>
            <a:fillRect/>
          </a:stretch>
        </p:blipFill>
        <p:spPr bwMode="auto">
          <a:xfrm>
            <a:off x="5105400" y="4090851"/>
            <a:ext cx="3124200" cy="2767149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943600" y="1066800"/>
            <a:ext cx="2362200" cy="2264358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54107"/>
          </a:xfrm>
          <a:ln w="19050" cap="flat" cmpd="sng" algn="ctr">
            <a:solidFill>
              <a:schemeClr val="dk1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>
            <a:spAutoFit/>
          </a:bodyPr>
          <a:lstStyle/>
          <a:p>
            <a:pPr>
              <a:tabLst>
                <a:tab pos="4513263" algn="l"/>
                <a:tab pos="4630738" algn="l"/>
              </a:tabLst>
            </a:pPr>
            <a:r>
              <a:rPr lang="en-US" sz="2800" dirty="0" smtClean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No. of Chromosomes: </a:t>
            </a:r>
            <a:br>
              <a:rPr lang="en-US" sz="2800" dirty="0" smtClean="0">
                <a:solidFill>
                  <a:srgbClr val="C00000"/>
                </a:solidFill>
                <a:latin typeface="+mn-lt"/>
                <a:ea typeface="+mn-ea"/>
                <a:cs typeface="+mn-cs"/>
              </a:rPr>
            </a:br>
            <a:r>
              <a:rPr lang="en-US" sz="2800" dirty="0" smtClean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Do all organisms have similar number of chromosomes?</a:t>
            </a:r>
            <a:endParaRPr lang="en-US" sz="2800" dirty="0">
              <a:solidFill>
                <a:srgbClr val="C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143000"/>
            <a:ext cx="9144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5138" indent="-465138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3200" dirty="0" smtClean="0">
                <a:latin typeface="+mj-lt"/>
              </a:rPr>
              <a:t>Number vary from species to species.</a:t>
            </a:r>
          </a:p>
          <a:p>
            <a:pPr marL="465138" indent="-465138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3200" dirty="0" smtClean="0">
                <a:latin typeface="+mj-lt"/>
              </a:rPr>
              <a:t>There is a fixed number of chromosomes in each species..</a:t>
            </a:r>
          </a:p>
          <a:p>
            <a:pPr marL="465138" indent="-465138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3200" dirty="0" smtClean="0">
                <a:latin typeface="+mj-lt"/>
              </a:rPr>
              <a:t>The number of chromosomes in a species is the same in all of its body cells.(except gametes)</a:t>
            </a:r>
          </a:p>
          <a:p>
            <a:pPr marL="465138" indent="-465138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3200" dirty="0" smtClean="0">
                <a:latin typeface="+mj-lt"/>
              </a:rPr>
              <a:t>The chromosomes are always in pairs</a:t>
            </a:r>
            <a:r>
              <a:rPr lang="en-US" sz="2800" dirty="0" smtClean="0">
                <a:latin typeface="+mj-lt"/>
              </a:rPr>
              <a:t>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486400" y="838200"/>
            <a:ext cx="3352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HAVING A SINGLE SET OF UNPAIRED CHROMOSOMES</a:t>
            </a:r>
            <a:endParaRPr lang="en-US" sz="2000" b="1" dirty="0"/>
          </a:p>
        </p:txBody>
      </p:sp>
      <p:pic>
        <p:nvPicPr>
          <p:cNvPr id="47112" name="Picture 8"/>
          <p:cNvPicPr>
            <a:picLocks noChangeAspect="1" noChangeArrowheads="1"/>
          </p:cNvPicPr>
          <p:nvPr/>
        </p:nvPicPr>
        <p:blipFill>
          <a:blip r:embed="rId4"/>
          <a:srcRect b="8475"/>
          <a:stretch>
            <a:fillRect/>
          </a:stretch>
        </p:blipFill>
        <p:spPr bwMode="auto">
          <a:xfrm>
            <a:off x="4507076" y="1752600"/>
            <a:ext cx="4636924" cy="4495800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ffectLst/>
        </p:spPr>
      </p:pic>
      <p:pic>
        <p:nvPicPr>
          <p:cNvPr id="47113" name="Picture 9"/>
          <p:cNvPicPr>
            <a:picLocks noChangeAspect="1" noChangeArrowheads="1"/>
          </p:cNvPicPr>
          <p:nvPr/>
        </p:nvPicPr>
        <p:blipFill>
          <a:blip r:embed="rId5"/>
          <a:srcRect l="5004"/>
          <a:stretch>
            <a:fillRect/>
          </a:stretch>
        </p:blipFill>
        <p:spPr bwMode="auto">
          <a:xfrm>
            <a:off x="0" y="1752600"/>
            <a:ext cx="4422696" cy="4495800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609600" y="914400"/>
            <a:ext cx="3352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HAVING A SINGLE SET OF PAIRED CHROMOSOMES</a:t>
            </a:r>
            <a:endParaRPr lang="en-US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828800" y="2743200"/>
            <a:ext cx="13716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DIPLOID</a:t>
            </a:r>
            <a:endParaRPr lang="en-US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400800" y="2590800"/>
            <a:ext cx="13716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HAPLOID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0" y="0"/>
            <a:ext cx="9144000" cy="646331"/>
          </a:xfrm>
          <a:prstGeom prst="rect">
            <a:avLst/>
          </a:prstGeom>
          <a:ln w="19050" cap="flat" cmpd="sng" algn="ctr">
            <a:solidFill>
              <a:schemeClr val="dk1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>
            <a:spAutoFit/>
          </a:bodyPr>
          <a:lstStyle/>
          <a:p>
            <a:pPr marL="0" marR="0" lvl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>
                <a:tab pos="4513263" algn="l"/>
                <a:tab pos="4630738" algn="l"/>
              </a:tabLst>
              <a:defRPr/>
            </a:pPr>
            <a:r>
              <a:rPr lang="en-US" sz="3600" dirty="0" smtClean="0">
                <a:solidFill>
                  <a:srgbClr val="C00000"/>
                </a:solidFill>
              </a:rPr>
              <a:t>No. of Chromosomes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66800" y="6400800"/>
            <a:ext cx="28114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All body cells (Somatic cells)</a:t>
            </a:r>
            <a:endParaRPr lang="en-IN" dirty="0"/>
          </a:p>
        </p:txBody>
      </p:sp>
      <p:sp>
        <p:nvSpPr>
          <p:cNvPr id="12" name="Rectangle 11"/>
          <p:cNvSpPr/>
          <p:nvPr/>
        </p:nvSpPr>
        <p:spPr>
          <a:xfrm>
            <a:off x="5715000" y="6336268"/>
            <a:ext cx="28605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In  gametes (Sperm and egg)</a:t>
            </a:r>
            <a:endParaRPr lang="en-IN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46331"/>
          </a:xfrm>
          <a:ln w="19050" cap="flat" cmpd="sng" algn="ctr">
            <a:solidFill>
              <a:schemeClr val="dk1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>
            <a:spAutoFit/>
          </a:bodyPr>
          <a:lstStyle/>
          <a:p>
            <a:pPr>
              <a:tabLst>
                <a:tab pos="4513263" algn="l"/>
                <a:tab pos="4630738" algn="l"/>
              </a:tabLst>
              <a:defRPr/>
            </a:pPr>
            <a:r>
              <a:rPr lang="en-IN" sz="3600" dirty="0" smtClean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Chromosomes (Under light microscope)</a:t>
            </a:r>
          </a:p>
        </p:txBody>
      </p:sp>
      <p:pic>
        <p:nvPicPr>
          <p:cNvPr id="2052" name="Picture 4" descr="http://www.wellcome.ac.uk/stellent/groups/corporatesite/%40msh_publishing_group/documents/image/wtdv03087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95600" y="914400"/>
            <a:ext cx="5562600" cy="5023590"/>
          </a:xfrm>
          <a:prstGeom prst="rect">
            <a:avLst/>
          </a:prstGeom>
          <a:noFill/>
        </p:spPr>
      </p:pic>
      <p:pic>
        <p:nvPicPr>
          <p:cNvPr id="2054" name="Picture 6" descr="http://us.123rf.com/400wm/400/400/kurashov/kurashov1001/kurashov100100030/6309464-light-microscope-isolated-on-white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230861">
            <a:off x="-59309" y="3232772"/>
            <a:ext cx="2492312" cy="3733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9441"/>
          </a:xfr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>
            <a:spAutoFit/>
          </a:bodyPr>
          <a:lstStyle/>
          <a:p>
            <a:pPr>
              <a:tabLst>
                <a:tab pos="4513263" algn="l"/>
                <a:tab pos="4630738" algn="l"/>
              </a:tabLst>
            </a:pPr>
            <a:r>
              <a:rPr lang="en-US" dirty="0" smtClean="0">
                <a:solidFill>
                  <a:srgbClr val="C00000"/>
                </a:solidFill>
              </a:rPr>
              <a:t>Observe the following</a:t>
            </a:r>
          </a:p>
        </p:txBody>
      </p:sp>
      <p:pic>
        <p:nvPicPr>
          <p:cNvPr id="2050" name="Picture 2" descr="http://www.newsbiscuit.com/images/19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28600" y="1219199"/>
            <a:ext cx="5697417" cy="4114801"/>
          </a:xfrm>
          <a:prstGeom prst="rect">
            <a:avLst/>
          </a:prstGeom>
          <a:noFill/>
          <a:scene3d>
            <a:camera prst="perspectiveContrastingRightFacing"/>
            <a:lightRig rig="threePt" dir="t"/>
          </a:scene3d>
        </p:spPr>
      </p:pic>
      <p:pic>
        <p:nvPicPr>
          <p:cNvPr id="2052" name="Picture 4" descr="http://www.buzzle.com/img/articleImages/244072-50235-4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0" y="2431870"/>
            <a:ext cx="5029200" cy="3664130"/>
          </a:xfrm>
          <a:prstGeom prst="rect">
            <a:avLst/>
          </a:prstGeom>
          <a:noFill/>
          <a:scene3d>
            <a:camera prst="perspectiveHeroicExtremeLeftFacing"/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584775"/>
          </a:xfrm>
          <a:prstGeom prst="rect">
            <a:avLst/>
          </a:prstGeom>
          <a:ln w="19050" cap="flat" cmpd="sng" algn="ctr">
            <a:solidFill>
              <a:schemeClr val="dk1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>
            <a:spAutoFit/>
          </a:bodyPr>
          <a:lstStyle/>
          <a:p>
            <a:pPr marR="0" lvl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>
                <a:tab pos="4513263" algn="l"/>
                <a:tab pos="4630738" algn="l"/>
              </a:tabLst>
              <a:defRPr/>
            </a:pPr>
            <a:r>
              <a:rPr lang="en-US" sz="32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Chromosomes and DNA: </a:t>
            </a:r>
            <a:r>
              <a:rPr lang="en-US" sz="3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Deoxyribonucleic acid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4606935"/>
            <a:ext cx="9144000" cy="2251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IN" sz="2400" dirty="0" smtClean="0">
                <a:latin typeface="Calibri" pitchFamily="34" charset="0"/>
                <a:cs typeface="Calibri" pitchFamily="34" charset="0"/>
              </a:rPr>
              <a:t>If we could unravel a chromosome, it would be form an extremely long thread.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IN" sz="2400" dirty="0" smtClean="0">
                <a:latin typeface="Calibri" pitchFamily="34" charset="0"/>
                <a:cs typeface="Calibri" pitchFamily="34" charset="0"/>
              </a:rPr>
              <a:t>This thread is made up of a long chain molecule called DNA .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IN" sz="2400" dirty="0" smtClean="0">
                <a:latin typeface="Calibri" pitchFamily="34" charset="0"/>
                <a:cs typeface="Calibri" pitchFamily="34" charset="0"/>
              </a:rPr>
              <a:t>The DNA is wound around molecules of protein.</a:t>
            </a:r>
            <a:endParaRPr lang="en-IN" sz="24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9201" y="748753"/>
            <a:ext cx="5486399" cy="4121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5562600" cy="6096000"/>
          </a:xfrm>
        </p:spPr>
        <p:txBody>
          <a:bodyPr>
            <a:noAutofit/>
          </a:bodyPr>
          <a:lstStyle/>
          <a:p>
            <a:pPr marL="274320" indent="-274320" eaLnBrk="1" fontAlgn="auto" hangingPunct="1">
              <a:lnSpc>
                <a:spcPct val="16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CA" sz="3200" dirty="0" smtClean="0">
                <a:latin typeface="Calibri" pitchFamily="34" charset="0"/>
                <a:cs typeface="Calibri" pitchFamily="34" charset="0"/>
              </a:rPr>
              <a:t>A molecule of DNA is made up of millions of tiny subunits called </a:t>
            </a:r>
            <a:r>
              <a:rPr lang="en-CA" sz="32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Nucleotides</a:t>
            </a:r>
            <a:r>
              <a:rPr lang="en-CA" sz="32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marL="274320" indent="-274320" eaLnBrk="1" fontAlgn="auto" hangingPunct="1">
              <a:lnSpc>
                <a:spcPct val="16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CA" sz="3200" dirty="0" smtClean="0">
                <a:latin typeface="Calibri" pitchFamily="34" charset="0"/>
                <a:cs typeface="Calibri" pitchFamily="34" charset="0"/>
              </a:rPr>
              <a:t>Each nucleotide consists of:</a:t>
            </a:r>
          </a:p>
          <a:p>
            <a:pPr marL="907542" lvl="1" indent="-514350" eaLnBrk="1" fontAlgn="auto" hangingPunct="1">
              <a:lnSpc>
                <a:spcPct val="160000"/>
              </a:lnSpc>
              <a:spcBef>
                <a:spcPts val="324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CA" sz="2800" dirty="0" smtClean="0">
                <a:latin typeface="Calibri" pitchFamily="34" charset="0"/>
                <a:cs typeface="Calibri" pitchFamily="34" charset="0"/>
              </a:rPr>
              <a:t>Phosphoric acid group</a:t>
            </a:r>
          </a:p>
          <a:p>
            <a:pPr marL="907542" lvl="1" indent="-514350" eaLnBrk="1" fontAlgn="auto" hangingPunct="1">
              <a:lnSpc>
                <a:spcPct val="160000"/>
              </a:lnSpc>
              <a:spcBef>
                <a:spcPts val="324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CA" sz="2800" dirty="0" smtClean="0">
                <a:latin typeface="Calibri" pitchFamily="34" charset="0"/>
                <a:cs typeface="Calibri" pitchFamily="34" charset="0"/>
              </a:rPr>
              <a:t>Pentose sugar</a:t>
            </a:r>
          </a:p>
          <a:p>
            <a:pPr marL="907542" lvl="1" indent="-514350" eaLnBrk="1" fontAlgn="auto" hangingPunct="1">
              <a:lnSpc>
                <a:spcPct val="160000"/>
              </a:lnSpc>
              <a:spcBef>
                <a:spcPts val="324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CA" sz="2800" dirty="0" smtClean="0">
                <a:latin typeface="Calibri" pitchFamily="34" charset="0"/>
                <a:cs typeface="Calibri" pitchFamily="34" charset="0"/>
              </a:rPr>
              <a:t>Nitrogenous base</a:t>
            </a:r>
          </a:p>
          <a:p>
            <a:pPr marL="274320" indent="-274320" eaLnBrk="1" fontAlgn="auto" hangingPunct="1">
              <a:lnSpc>
                <a:spcPct val="16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CA" sz="2800" dirty="0">
              <a:latin typeface="Georgia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46331"/>
          </a:xfrm>
          <a:ln w="19050" cap="flat" cmpd="sng" algn="ctr">
            <a:solidFill>
              <a:schemeClr val="dk1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>
            <a:spAutoFit/>
          </a:bodyPr>
          <a:lstStyle/>
          <a:p>
            <a:pPr algn="ctr" eaLnBrk="1" fontAlgn="auto" hangingPunct="1">
              <a:spcAft>
                <a:spcPts val="0"/>
              </a:spcAft>
              <a:tabLst>
                <a:tab pos="4513263" algn="l"/>
                <a:tab pos="4630738" algn="l"/>
              </a:tabLst>
              <a:defRPr/>
            </a:pPr>
            <a:r>
              <a:rPr lang="en-CA" sz="3600" b="0" dirty="0" smtClean="0">
                <a:solidFill>
                  <a:srgbClr val="C00000"/>
                </a:solidFill>
                <a:effectLst/>
                <a:latin typeface="Calibri" pitchFamily="34" charset="0"/>
                <a:cs typeface="Calibri" pitchFamily="34" charset="0"/>
              </a:rPr>
              <a:t>DNA Structure : A polymer of nucleotides</a:t>
            </a:r>
          </a:p>
        </p:txBody>
      </p:sp>
      <p:pic>
        <p:nvPicPr>
          <p:cNvPr id="14340" name="Picture 2" descr="http://ghr.nlm.nih.gov/handbook/illustrations/dnastructur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10200" y="1828800"/>
            <a:ext cx="356616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46331"/>
          </a:xfrm>
          <a:ln w="19050" cap="flat" cmpd="sng" algn="ctr">
            <a:solidFill>
              <a:schemeClr val="dk1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>
            <a:sp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 eaLnBrk="1" fontAlgn="auto" hangingPunct="1">
              <a:spcAft>
                <a:spcPts val="0"/>
              </a:spcAft>
              <a:tabLst>
                <a:tab pos="4513263" algn="l"/>
                <a:tab pos="4630738" algn="l"/>
              </a:tabLst>
              <a:defRPr/>
            </a:pPr>
            <a:r>
              <a:rPr lang="en-US" sz="3600" b="0" dirty="0" smtClean="0">
                <a:solidFill>
                  <a:srgbClr val="C00000"/>
                </a:solidFill>
                <a:effectLst/>
                <a:latin typeface="Calibri" pitchFamily="34" charset="0"/>
                <a:ea typeface="+mn-ea"/>
                <a:cs typeface="Calibri" pitchFamily="34" charset="0"/>
              </a:rPr>
              <a:t>Components of a nucleotide</a:t>
            </a:r>
            <a:endParaRPr lang="en-US" sz="3600" b="0" dirty="0">
              <a:solidFill>
                <a:srgbClr val="C00000"/>
              </a:solidFill>
              <a:effectLst/>
              <a:latin typeface="Calibri" pitchFamily="34" charset="0"/>
              <a:ea typeface="+mn-ea"/>
              <a:cs typeface="Calibri" pitchFamily="34" charset="0"/>
            </a:endParaRPr>
          </a:p>
        </p:txBody>
      </p:sp>
      <p:pic>
        <p:nvPicPr>
          <p:cNvPr id="15363" name="Picture 2" descr="http://www.mindfully.org/Pesticide/2003/Organophosphorus-Neurotoxicity1aug03f1.gif"/>
          <p:cNvPicPr>
            <a:picLocks noChangeAspect="1" noChangeArrowheads="1"/>
          </p:cNvPicPr>
          <p:nvPr/>
        </p:nvPicPr>
        <p:blipFill>
          <a:blip r:embed="rId4"/>
          <a:srcRect r="61667" b="52545"/>
          <a:stretch>
            <a:fillRect/>
          </a:stretch>
        </p:blipFill>
        <p:spPr bwMode="auto">
          <a:xfrm>
            <a:off x="914400" y="762000"/>
            <a:ext cx="2362200" cy="2895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5"/>
          <a:srcRect l="38462" t="15148" b="6586"/>
          <a:stretch>
            <a:fillRect/>
          </a:stretch>
        </p:blipFill>
        <p:spPr bwMode="auto">
          <a:xfrm>
            <a:off x="152400" y="3810000"/>
            <a:ext cx="4247535" cy="27432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6"/>
          <a:srcRect l="14317" t="1640" r="17136" b="4921"/>
          <a:stretch>
            <a:fillRect/>
          </a:stretch>
        </p:blipFill>
        <p:spPr bwMode="auto">
          <a:xfrm>
            <a:off x="4724400" y="914400"/>
            <a:ext cx="4286250" cy="4689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07886"/>
          </a:xfrm>
          <a:ln w="19050" cap="flat" cmpd="sng" algn="ctr">
            <a:solidFill>
              <a:schemeClr val="dk1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>
            <a:sp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 eaLnBrk="1" fontAlgn="auto" hangingPunct="1">
              <a:spcAft>
                <a:spcPts val="0"/>
              </a:spcAft>
              <a:tabLst>
                <a:tab pos="4513263" algn="l"/>
                <a:tab pos="4630738" algn="l"/>
              </a:tabLst>
              <a:defRPr/>
            </a:pPr>
            <a:r>
              <a:rPr lang="en-CA" sz="4000" b="0" dirty="0" smtClean="0">
                <a:solidFill>
                  <a:srgbClr val="C00000"/>
                </a:solidFill>
                <a:effectLst/>
                <a:latin typeface="Calibri" pitchFamily="34" charset="0"/>
                <a:ea typeface="+mn-ea"/>
                <a:cs typeface="Calibri" pitchFamily="34" charset="0"/>
              </a:rPr>
              <a:t>Nucleotides</a:t>
            </a:r>
            <a:endParaRPr lang="en-CA" sz="4000" b="0" dirty="0">
              <a:solidFill>
                <a:srgbClr val="C00000"/>
              </a:solidFill>
              <a:effectLst/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1714480" y="1785926"/>
            <a:ext cx="2071702" cy="1785950"/>
          </a:xfrm>
          <a:prstGeom prst="ellipse">
            <a:avLst/>
          </a:prstGeom>
          <a:ln>
            <a:solidFill>
              <a:srgbClr val="000000"/>
            </a:solidFill>
          </a:ln>
          <a:scene3d>
            <a:camera prst="orthographicFront"/>
            <a:lightRig rig="threePt" dir="t"/>
          </a:scene3d>
          <a:sp3d>
            <a:bevelT w="190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CA" sz="2000" b="1" dirty="0">
                <a:solidFill>
                  <a:srgbClr val="000000"/>
                </a:solidFill>
              </a:rPr>
              <a:t>Phosphate</a:t>
            </a:r>
          </a:p>
        </p:txBody>
      </p:sp>
      <p:sp>
        <p:nvSpPr>
          <p:cNvPr id="12" name="Regular Pentagon 11"/>
          <p:cNvSpPr/>
          <p:nvPr/>
        </p:nvSpPr>
        <p:spPr>
          <a:xfrm>
            <a:off x="3786182" y="3214686"/>
            <a:ext cx="2286016" cy="2286016"/>
          </a:xfrm>
          <a:prstGeom prst="pentagon">
            <a:avLst/>
          </a:prstGeom>
          <a:solidFill>
            <a:srgbClr val="008000"/>
          </a:solidFill>
          <a:ln>
            <a:solidFill>
              <a:srgbClr val="000000"/>
            </a:solidFill>
          </a:ln>
          <a:scene3d>
            <a:camera prst="orthographicFront"/>
            <a:lightRig rig="threePt" dir="t"/>
          </a:scene3d>
          <a:sp3d>
            <a:bevelT w="2032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CA" sz="2400" b="1" dirty="0">
                <a:solidFill>
                  <a:srgbClr val="000000"/>
                </a:solidFill>
              </a:rPr>
              <a:t>Pentose</a:t>
            </a:r>
          </a:p>
          <a:p>
            <a:pPr algn="ctr">
              <a:defRPr/>
            </a:pPr>
            <a:r>
              <a:rPr lang="en-CA" sz="2400" b="1" dirty="0">
                <a:solidFill>
                  <a:srgbClr val="000000"/>
                </a:solidFill>
              </a:rPr>
              <a:t>Sugar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929454" y="2786058"/>
            <a:ext cx="2071702" cy="128588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0000"/>
            </a:solidFill>
          </a:ln>
          <a:scene3d>
            <a:camera prst="orthographicFront"/>
            <a:lightRig rig="threePt" dir="t"/>
          </a:scene3d>
          <a:sp3d>
            <a:bevelT w="2032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CA" sz="2400" b="1" dirty="0">
                <a:solidFill>
                  <a:srgbClr val="000000"/>
                </a:solidFill>
              </a:rPr>
              <a:t>Nitrogenous</a:t>
            </a:r>
          </a:p>
          <a:p>
            <a:pPr algn="ctr">
              <a:defRPr/>
            </a:pPr>
            <a:r>
              <a:rPr lang="en-CA" sz="2400" b="1" dirty="0">
                <a:solidFill>
                  <a:srgbClr val="000000"/>
                </a:solidFill>
              </a:rPr>
              <a:t>Base</a:t>
            </a:r>
          </a:p>
        </p:txBody>
      </p:sp>
      <p:cxnSp>
        <p:nvCxnSpPr>
          <p:cNvPr id="14" name="Straight Connector 13"/>
          <p:cNvCxnSpPr/>
          <p:nvPr/>
        </p:nvCxnSpPr>
        <p:spPr>
          <a:xfrm rot="16200000" flipH="1">
            <a:off x="3245644" y="3547269"/>
            <a:ext cx="777875" cy="303213"/>
          </a:xfrm>
          <a:prstGeom prst="line">
            <a:avLst/>
          </a:prstGeom>
          <a:ln w="381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6072188" y="4071938"/>
            <a:ext cx="1893887" cy="15875"/>
          </a:xfrm>
          <a:prstGeom prst="line">
            <a:avLst/>
          </a:prstGeom>
          <a:ln w="381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46331"/>
          </a:xfrm>
          <a:ln w="19050" cap="flat" cmpd="sng" algn="ctr">
            <a:solidFill>
              <a:schemeClr val="dk1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>
            <a:sp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 eaLnBrk="1" fontAlgn="auto" hangingPunct="1">
              <a:spcAft>
                <a:spcPts val="0"/>
              </a:spcAft>
              <a:tabLst>
                <a:tab pos="4513263" algn="l"/>
                <a:tab pos="4630738" algn="l"/>
              </a:tabLst>
              <a:defRPr/>
            </a:pPr>
            <a:r>
              <a:rPr lang="en-CA" sz="3600" b="0" dirty="0" smtClean="0">
                <a:solidFill>
                  <a:srgbClr val="C00000"/>
                </a:solidFill>
                <a:effectLst/>
                <a:latin typeface="Calibri" pitchFamily="34" charset="0"/>
                <a:ea typeface="+mn-ea"/>
                <a:cs typeface="Calibri" pitchFamily="34" charset="0"/>
              </a:rPr>
              <a:t>Types of Nucleotides</a:t>
            </a:r>
            <a:endParaRPr lang="en-CA" sz="3600" b="0" dirty="0">
              <a:solidFill>
                <a:srgbClr val="C00000"/>
              </a:solidFill>
              <a:effectLst/>
              <a:latin typeface="Calibri" pitchFamily="34" charset="0"/>
              <a:ea typeface="+mn-ea"/>
              <a:cs typeface="Calibri" pitchFamily="34" charset="0"/>
            </a:endParaRPr>
          </a:p>
        </p:txBody>
      </p:sp>
      <p:grpSp>
        <p:nvGrpSpPr>
          <p:cNvPr id="4" name="Group 43"/>
          <p:cNvGrpSpPr>
            <a:grpSpLocks/>
          </p:cNvGrpSpPr>
          <p:nvPr/>
        </p:nvGrpSpPr>
        <p:grpSpPr bwMode="auto">
          <a:xfrm>
            <a:off x="571500" y="1571625"/>
            <a:ext cx="4286250" cy="1800225"/>
            <a:chOff x="571472" y="1571612"/>
            <a:chExt cx="4286248" cy="1800000"/>
          </a:xfrm>
        </p:grpSpPr>
        <p:grpSp>
          <p:nvGrpSpPr>
            <p:cNvPr id="5" name="Group 32"/>
            <p:cNvGrpSpPr>
              <a:grpSpLocks noChangeAspect="1"/>
            </p:cNvGrpSpPr>
            <p:nvPr/>
          </p:nvGrpSpPr>
          <p:grpSpPr bwMode="auto">
            <a:xfrm>
              <a:off x="571472" y="1571612"/>
              <a:ext cx="3750000" cy="1800000"/>
              <a:chOff x="500034" y="1142984"/>
              <a:chExt cx="3714776" cy="1785950"/>
            </a:xfrm>
          </p:grpSpPr>
          <p:grpSp>
            <p:nvGrpSpPr>
              <p:cNvPr id="6" name="Group 16"/>
              <p:cNvGrpSpPr>
                <a:grpSpLocks/>
              </p:cNvGrpSpPr>
              <p:nvPr/>
            </p:nvGrpSpPr>
            <p:grpSpPr bwMode="auto">
              <a:xfrm>
                <a:off x="500034" y="1142983"/>
                <a:ext cx="2526107" cy="1785949"/>
                <a:chOff x="857224" y="2071678"/>
                <a:chExt cx="5000660" cy="3071834"/>
              </a:xfrm>
            </p:grpSpPr>
            <p:sp>
              <p:nvSpPr>
                <p:cNvPr id="36" name="Oval 35"/>
                <p:cNvSpPr/>
                <p:nvPr/>
              </p:nvSpPr>
              <p:spPr>
                <a:xfrm>
                  <a:off x="857224" y="2071680"/>
                  <a:ext cx="1500505" cy="1427565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  <a:ln w="3810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CA" sz="3600" b="1" dirty="0">
                    <a:solidFill>
                      <a:srgbClr val="000000"/>
                    </a:solidFill>
                    <a:latin typeface="Narkisim" pitchFamily="34" charset="-79"/>
                    <a:cs typeface="Narkisim" pitchFamily="34" charset="-79"/>
                  </a:endParaRPr>
                </a:p>
              </p:txBody>
            </p:sp>
            <p:sp>
              <p:nvSpPr>
                <p:cNvPr id="37" name="Regular Pentagon 36"/>
                <p:cNvSpPr/>
                <p:nvPr/>
              </p:nvSpPr>
              <p:spPr>
                <a:xfrm>
                  <a:off x="2715735" y="3428814"/>
                  <a:ext cx="1926996" cy="1714701"/>
                </a:xfrm>
                <a:prstGeom prst="pentagon">
                  <a:avLst/>
                </a:prstGeom>
                <a:gradFill flip="none" rotWithShape="1">
                  <a:gsLst>
                    <a:gs pos="0">
                      <a:srgbClr val="008000">
                        <a:shade val="30000"/>
                        <a:satMod val="115000"/>
                      </a:srgbClr>
                    </a:gs>
                    <a:gs pos="50000">
                      <a:srgbClr val="008000">
                        <a:shade val="67500"/>
                        <a:satMod val="115000"/>
                      </a:srgbClr>
                    </a:gs>
                    <a:gs pos="100000">
                      <a:srgbClr val="008000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  <a:ln w="3810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CA" sz="3600" b="1" dirty="0">
                    <a:solidFill>
                      <a:srgbClr val="000000"/>
                    </a:solidFill>
                    <a:latin typeface="Narkisim" pitchFamily="34" charset="-79"/>
                    <a:cs typeface="Narkisim" pitchFamily="34" charset="-79"/>
                  </a:endParaRPr>
                </a:p>
              </p:txBody>
            </p:sp>
            <p:cxnSp>
              <p:nvCxnSpPr>
                <p:cNvPr id="38" name="Straight Connector 37"/>
                <p:cNvCxnSpPr>
                  <a:stCxn id="37" idx="1"/>
                  <a:endCxn id="36" idx="5"/>
                </p:cNvCxnSpPr>
                <p:nvPr/>
              </p:nvCxnSpPr>
              <p:spPr>
                <a:xfrm rot="10800000">
                  <a:off x="2136701" y="3290662"/>
                  <a:ext cx="579033" cy="793694"/>
                </a:xfrm>
                <a:prstGeom prst="line">
                  <a:avLst/>
                </a:prstGeom>
                <a:ln w="38100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>
                  <a:stCxn id="37" idx="5"/>
                </p:cNvCxnSpPr>
                <p:nvPr/>
              </p:nvCxnSpPr>
              <p:spPr>
                <a:xfrm flipV="1">
                  <a:off x="4642731" y="4000381"/>
                  <a:ext cx="1214102" cy="83975"/>
                </a:xfrm>
                <a:prstGeom prst="line">
                  <a:avLst/>
                </a:prstGeom>
                <a:ln w="38100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5" name="Pentagon 34"/>
              <p:cNvSpPr/>
              <p:nvPr/>
            </p:nvSpPr>
            <p:spPr>
              <a:xfrm>
                <a:off x="3000448" y="1500489"/>
                <a:ext cx="1214038" cy="785881"/>
              </a:xfrm>
              <a:prstGeom prst="homePlat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CA" sz="2400" b="1" dirty="0">
                    <a:solidFill>
                      <a:srgbClr val="000000"/>
                    </a:solidFill>
                    <a:latin typeface="Narkisim" pitchFamily="34" charset="-79"/>
                    <a:cs typeface="Narkisim" pitchFamily="34" charset="-79"/>
                  </a:rPr>
                  <a:t>A</a:t>
                </a:r>
                <a:endParaRPr lang="en-CA" sz="1200" b="1" dirty="0">
                  <a:solidFill>
                    <a:srgbClr val="000000"/>
                  </a:solidFill>
                  <a:latin typeface="Narkisim" pitchFamily="34" charset="-79"/>
                  <a:cs typeface="Narkisim" pitchFamily="34" charset="-79"/>
                </a:endParaRPr>
              </a:p>
            </p:txBody>
          </p:sp>
        </p:grpSp>
        <p:sp>
          <p:nvSpPr>
            <p:cNvPr id="20514" name="TextBox 39"/>
            <p:cNvSpPr txBox="1">
              <a:spLocks noChangeArrowheads="1"/>
            </p:cNvSpPr>
            <p:nvPr/>
          </p:nvSpPr>
          <p:spPr bwMode="auto">
            <a:xfrm>
              <a:off x="2500298" y="2714620"/>
              <a:ext cx="2357422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 sz="3200" b="1">
                  <a:solidFill>
                    <a:srgbClr val="FFFFFF"/>
                  </a:solidFill>
                  <a:latin typeface="Constantia" pitchFamily="18" charset="0"/>
                </a:rPr>
                <a:t>Adenine</a:t>
              </a:r>
              <a:endParaRPr lang="en-CA" b="1">
                <a:solidFill>
                  <a:srgbClr val="FFFFFF"/>
                </a:solidFill>
                <a:latin typeface="Constantia" pitchFamily="18" charset="0"/>
              </a:endParaRPr>
            </a:p>
          </p:txBody>
        </p:sp>
      </p:grpSp>
      <p:grpSp>
        <p:nvGrpSpPr>
          <p:cNvPr id="7" name="Group 44"/>
          <p:cNvGrpSpPr>
            <a:grpSpLocks/>
          </p:cNvGrpSpPr>
          <p:nvPr/>
        </p:nvGrpSpPr>
        <p:grpSpPr bwMode="auto">
          <a:xfrm>
            <a:off x="5000625" y="1571625"/>
            <a:ext cx="4143375" cy="1800225"/>
            <a:chOff x="5000628" y="1571612"/>
            <a:chExt cx="4143372" cy="1800000"/>
          </a:xfrm>
        </p:grpSpPr>
        <p:grpSp>
          <p:nvGrpSpPr>
            <p:cNvPr id="8" name="Group 16"/>
            <p:cNvGrpSpPr>
              <a:grpSpLocks noChangeAspect="1"/>
            </p:cNvGrpSpPr>
            <p:nvPr/>
          </p:nvGrpSpPr>
          <p:grpSpPr bwMode="auto">
            <a:xfrm>
              <a:off x="5000628" y="1571612"/>
              <a:ext cx="3600000" cy="1800000"/>
              <a:chOff x="5143504" y="1142984"/>
              <a:chExt cx="3643338" cy="1785950"/>
            </a:xfrm>
          </p:grpSpPr>
          <p:grpSp>
            <p:nvGrpSpPr>
              <p:cNvPr id="9" name="Group 32"/>
              <p:cNvGrpSpPr>
                <a:grpSpLocks/>
              </p:cNvGrpSpPr>
              <p:nvPr/>
            </p:nvGrpSpPr>
            <p:grpSpPr bwMode="auto">
              <a:xfrm>
                <a:off x="5143504" y="1142983"/>
                <a:ext cx="2526107" cy="1785949"/>
                <a:chOff x="857224" y="2071678"/>
                <a:chExt cx="5000660" cy="3071834"/>
              </a:xfrm>
            </p:grpSpPr>
            <p:sp>
              <p:nvSpPr>
                <p:cNvPr id="21" name="Oval 20"/>
                <p:cNvSpPr/>
                <p:nvPr/>
              </p:nvSpPr>
              <p:spPr>
                <a:xfrm>
                  <a:off x="857224" y="2071680"/>
                  <a:ext cx="1501163" cy="1427565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  <a:ln w="3810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CA" sz="3600" b="1" dirty="0">
                    <a:solidFill>
                      <a:srgbClr val="000000"/>
                    </a:solidFill>
                    <a:latin typeface="Narkisim" pitchFamily="34" charset="-79"/>
                    <a:cs typeface="Narkisim" pitchFamily="34" charset="-79"/>
                  </a:endParaRPr>
                </a:p>
              </p:txBody>
            </p:sp>
            <p:sp>
              <p:nvSpPr>
                <p:cNvPr id="22" name="Regular Pentagon 21"/>
                <p:cNvSpPr/>
                <p:nvPr/>
              </p:nvSpPr>
              <p:spPr>
                <a:xfrm>
                  <a:off x="2714595" y="3428814"/>
                  <a:ext cx="2041836" cy="1714701"/>
                </a:xfrm>
                <a:prstGeom prst="pentagon">
                  <a:avLst/>
                </a:prstGeom>
                <a:gradFill flip="none" rotWithShape="1">
                  <a:gsLst>
                    <a:gs pos="0">
                      <a:srgbClr val="008000">
                        <a:shade val="30000"/>
                        <a:satMod val="115000"/>
                      </a:srgbClr>
                    </a:gs>
                    <a:gs pos="50000">
                      <a:srgbClr val="008000">
                        <a:shade val="67500"/>
                        <a:satMod val="115000"/>
                      </a:srgbClr>
                    </a:gs>
                    <a:gs pos="100000">
                      <a:srgbClr val="008000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  <a:ln w="3810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CA" sz="3600" b="1" dirty="0">
                    <a:solidFill>
                      <a:srgbClr val="000000"/>
                    </a:solidFill>
                    <a:latin typeface="Narkisim" pitchFamily="34" charset="-79"/>
                    <a:cs typeface="Narkisim" pitchFamily="34" charset="-79"/>
                  </a:endParaRPr>
                </a:p>
              </p:txBody>
            </p:sp>
            <p:cxnSp>
              <p:nvCxnSpPr>
                <p:cNvPr id="23" name="Straight Connector 22"/>
                <p:cNvCxnSpPr>
                  <a:stCxn id="22" idx="1"/>
                  <a:endCxn id="21" idx="5"/>
                </p:cNvCxnSpPr>
                <p:nvPr/>
              </p:nvCxnSpPr>
              <p:spPr>
                <a:xfrm rot="10800000">
                  <a:off x="2138938" y="3290662"/>
                  <a:ext cx="575657" cy="793694"/>
                </a:xfrm>
                <a:prstGeom prst="line">
                  <a:avLst/>
                </a:prstGeom>
                <a:ln w="38100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3"/>
                <p:cNvCxnSpPr>
                  <a:stCxn id="22" idx="5"/>
                </p:cNvCxnSpPr>
                <p:nvPr/>
              </p:nvCxnSpPr>
              <p:spPr>
                <a:xfrm flipV="1">
                  <a:off x="4756431" y="4000381"/>
                  <a:ext cx="1214924" cy="83975"/>
                </a:xfrm>
                <a:prstGeom prst="line">
                  <a:avLst/>
                </a:prstGeom>
                <a:ln w="38100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9" name="Rectangle 18"/>
              <p:cNvSpPr/>
              <p:nvPr/>
            </p:nvSpPr>
            <p:spPr>
              <a:xfrm>
                <a:off x="7572698" y="1500489"/>
                <a:ext cx="571953" cy="785881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CA"/>
              </a:p>
            </p:txBody>
          </p:sp>
          <p:sp>
            <p:nvSpPr>
              <p:cNvPr id="20" name="Chevron 19"/>
              <p:cNvSpPr/>
              <p:nvPr/>
            </p:nvSpPr>
            <p:spPr>
              <a:xfrm flipH="1">
                <a:off x="7572698" y="1500489"/>
                <a:ext cx="1214597" cy="785881"/>
              </a:xfrm>
              <a:prstGeom prst="chevron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CA" sz="2400" dirty="0">
                    <a:solidFill>
                      <a:srgbClr val="000000"/>
                    </a:solidFill>
                    <a:latin typeface="Narkisim" pitchFamily="34" charset="-79"/>
                    <a:cs typeface="Narkisim" pitchFamily="34" charset="-79"/>
                  </a:rPr>
                  <a:t>T</a:t>
                </a:r>
                <a:endParaRPr lang="en-CA" sz="1200" dirty="0">
                  <a:solidFill>
                    <a:srgbClr val="000000"/>
                  </a:solidFill>
                  <a:latin typeface="Narkisim" pitchFamily="34" charset="-79"/>
                  <a:cs typeface="Narkisim" pitchFamily="34" charset="-79"/>
                </a:endParaRPr>
              </a:p>
            </p:txBody>
          </p:sp>
        </p:grpSp>
        <p:sp>
          <p:nvSpPr>
            <p:cNvPr id="20505" name="TextBox 40"/>
            <p:cNvSpPr txBox="1">
              <a:spLocks noChangeArrowheads="1"/>
            </p:cNvSpPr>
            <p:nvPr/>
          </p:nvSpPr>
          <p:spPr bwMode="auto">
            <a:xfrm>
              <a:off x="6786578" y="2786058"/>
              <a:ext cx="2357422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 sz="3200" b="1">
                  <a:solidFill>
                    <a:srgbClr val="FFFFFF"/>
                  </a:solidFill>
                  <a:latin typeface="Constantia" pitchFamily="18" charset="0"/>
                </a:rPr>
                <a:t>Thymine</a:t>
              </a:r>
              <a:endParaRPr lang="en-CA" b="1">
                <a:solidFill>
                  <a:srgbClr val="FFFFFF"/>
                </a:solidFill>
                <a:latin typeface="Constantia" pitchFamily="18" charset="0"/>
              </a:endParaRPr>
            </a:p>
          </p:txBody>
        </p:sp>
      </p:grpSp>
      <p:grpSp>
        <p:nvGrpSpPr>
          <p:cNvPr id="10" name="Group 46"/>
          <p:cNvGrpSpPr>
            <a:grpSpLocks/>
          </p:cNvGrpSpPr>
          <p:nvPr/>
        </p:nvGrpSpPr>
        <p:grpSpPr bwMode="auto">
          <a:xfrm>
            <a:off x="5000625" y="4214812"/>
            <a:ext cx="4349750" cy="1800224"/>
            <a:chOff x="5000628" y="4214817"/>
            <a:chExt cx="4350000" cy="1799999"/>
          </a:xfrm>
        </p:grpSpPr>
        <p:grpSp>
          <p:nvGrpSpPr>
            <p:cNvPr id="11" name="Group 24"/>
            <p:cNvGrpSpPr>
              <a:grpSpLocks noChangeAspect="1"/>
            </p:cNvGrpSpPr>
            <p:nvPr/>
          </p:nvGrpSpPr>
          <p:grpSpPr bwMode="auto">
            <a:xfrm>
              <a:off x="5000628" y="4214817"/>
              <a:ext cx="4350000" cy="1799999"/>
              <a:chOff x="5143504" y="4357693"/>
              <a:chExt cx="4357718" cy="1785949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7572058" y="4642753"/>
                <a:ext cx="1215072" cy="858327"/>
              </a:xfrm>
              <a:prstGeom prst="rect">
                <a:avLst/>
              </a:prstGeom>
              <a:solidFill>
                <a:srgbClr val="E31B2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r>
                  <a:rPr lang="en-CA" sz="2400" b="1" dirty="0">
                    <a:solidFill>
                      <a:srgbClr val="000000"/>
                    </a:solidFill>
                    <a:latin typeface="Narkisim" pitchFamily="34" charset="-79"/>
                    <a:cs typeface="Narkisim" pitchFamily="34" charset="-79"/>
                  </a:rPr>
                  <a:t>    G</a:t>
                </a:r>
                <a:endParaRPr lang="en-CA" sz="3200" b="1" dirty="0">
                  <a:solidFill>
                    <a:srgbClr val="000000"/>
                  </a:solidFill>
                  <a:latin typeface="Narkisim" pitchFamily="34" charset="-79"/>
                  <a:cs typeface="Narkisim" pitchFamily="34" charset="-79"/>
                </a:endParaRPr>
              </a:p>
            </p:txBody>
          </p:sp>
          <p:grpSp>
            <p:nvGrpSpPr>
              <p:cNvPr id="17" name="Group 24"/>
              <p:cNvGrpSpPr>
                <a:grpSpLocks/>
              </p:cNvGrpSpPr>
              <p:nvPr/>
            </p:nvGrpSpPr>
            <p:grpSpPr bwMode="auto">
              <a:xfrm>
                <a:off x="5143504" y="4357693"/>
                <a:ext cx="2526107" cy="1785949"/>
                <a:chOff x="857224" y="2071678"/>
                <a:chExt cx="5000660" cy="3071834"/>
              </a:xfrm>
            </p:grpSpPr>
            <p:sp>
              <p:nvSpPr>
                <p:cNvPr id="29" name="Oval 28"/>
                <p:cNvSpPr/>
                <p:nvPr/>
              </p:nvSpPr>
              <p:spPr>
                <a:xfrm>
                  <a:off x="857224" y="2071680"/>
                  <a:ext cx="1498619" cy="142756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  <a:ln w="3810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CA" sz="3600" b="1" dirty="0">
                    <a:solidFill>
                      <a:srgbClr val="000000"/>
                    </a:solidFill>
                    <a:latin typeface="Narkisim" pitchFamily="34" charset="-79"/>
                    <a:cs typeface="Narkisim" pitchFamily="34" charset="-79"/>
                  </a:endParaRPr>
                </a:p>
              </p:txBody>
            </p:sp>
            <p:sp>
              <p:nvSpPr>
                <p:cNvPr id="30" name="Regular Pentagon 29"/>
                <p:cNvSpPr/>
                <p:nvPr/>
              </p:nvSpPr>
              <p:spPr>
                <a:xfrm>
                  <a:off x="2714755" y="3428813"/>
                  <a:ext cx="1926795" cy="1714703"/>
                </a:xfrm>
                <a:prstGeom prst="pentagon">
                  <a:avLst/>
                </a:prstGeom>
                <a:gradFill flip="none" rotWithShape="1">
                  <a:gsLst>
                    <a:gs pos="0">
                      <a:srgbClr val="008000">
                        <a:shade val="30000"/>
                        <a:satMod val="115000"/>
                      </a:srgbClr>
                    </a:gs>
                    <a:gs pos="50000">
                      <a:srgbClr val="008000">
                        <a:shade val="67500"/>
                        <a:satMod val="115000"/>
                      </a:srgbClr>
                    </a:gs>
                    <a:gs pos="100000">
                      <a:srgbClr val="008000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  <a:ln w="3810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CA" sz="3600" b="1" dirty="0">
                    <a:solidFill>
                      <a:srgbClr val="000000"/>
                    </a:solidFill>
                    <a:latin typeface="Narkisim" pitchFamily="34" charset="-79"/>
                    <a:cs typeface="Narkisim" pitchFamily="34" charset="-79"/>
                  </a:endParaRPr>
                </a:p>
              </p:txBody>
            </p:sp>
            <p:cxnSp>
              <p:nvCxnSpPr>
                <p:cNvPr id="31" name="Straight Connector 30"/>
                <p:cNvCxnSpPr>
                  <a:stCxn id="30" idx="1"/>
                  <a:endCxn id="29" idx="5"/>
                </p:cNvCxnSpPr>
                <p:nvPr/>
              </p:nvCxnSpPr>
              <p:spPr>
                <a:xfrm rot="10800000">
                  <a:off x="2138607" y="3290662"/>
                  <a:ext cx="576149" cy="793692"/>
                </a:xfrm>
                <a:prstGeom prst="line">
                  <a:avLst/>
                </a:prstGeom>
                <a:ln w="38100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/>
                <p:cNvCxnSpPr>
                  <a:stCxn id="30" idx="5"/>
                </p:cNvCxnSpPr>
                <p:nvPr/>
              </p:nvCxnSpPr>
              <p:spPr>
                <a:xfrm flipV="1">
                  <a:off x="4641551" y="4000381"/>
                  <a:ext cx="1215266" cy="83973"/>
                </a:xfrm>
                <a:prstGeom prst="line">
                  <a:avLst/>
                </a:prstGeom>
                <a:ln w="38100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 useBgFill="1">
            <p:nvSpPr>
              <p:cNvPr id="28" name="Flowchart: Delay 27"/>
              <p:cNvSpPr/>
              <p:nvPr/>
            </p:nvSpPr>
            <p:spPr>
              <a:xfrm flipH="1">
                <a:off x="8357719" y="4642753"/>
                <a:ext cx="1143503" cy="861477"/>
              </a:xfrm>
              <a:prstGeom prst="flowChartDelay">
                <a:avLst/>
              </a:prstGeom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CA" sz="3600" b="1" dirty="0">
                  <a:solidFill>
                    <a:srgbClr val="000000"/>
                  </a:solidFill>
                  <a:latin typeface="Narkisim" pitchFamily="34" charset="-79"/>
                  <a:cs typeface="Narkisim" pitchFamily="34" charset="-79"/>
                </a:endParaRPr>
              </a:p>
            </p:txBody>
          </p:sp>
        </p:grpSp>
        <p:sp>
          <p:nvSpPr>
            <p:cNvPr id="20496" name="TextBox 41"/>
            <p:cNvSpPr txBox="1">
              <a:spLocks noChangeArrowheads="1"/>
            </p:cNvSpPr>
            <p:nvPr/>
          </p:nvSpPr>
          <p:spPr bwMode="auto">
            <a:xfrm>
              <a:off x="6786578" y="5357826"/>
              <a:ext cx="2357422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 sz="3200" b="1">
                  <a:solidFill>
                    <a:srgbClr val="FFFFFF"/>
                  </a:solidFill>
                  <a:latin typeface="Constantia" pitchFamily="18" charset="0"/>
                </a:rPr>
                <a:t>Guanine</a:t>
              </a:r>
              <a:endParaRPr lang="en-CA" b="1">
                <a:solidFill>
                  <a:srgbClr val="FFFFFF"/>
                </a:solidFill>
                <a:latin typeface="Constantia" pitchFamily="18" charset="0"/>
              </a:endParaRPr>
            </a:p>
          </p:txBody>
        </p:sp>
      </p:grpSp>
      <p:grpSp>
        <p:nvGrpSpPr>
          <p:cNvPr id="18" name="Group 45"/>
          <p:cNvGrpSpPr>
            <a:grpSpLocks/>
          </p:cNvGrpSpPr>
          <p:nvPr/>
        </p:nvGrpSpPr>
        <p:grpSpPr bwMode="auto">
          <a:xfrm>
            <a:off x="571500" y="4214813"/>
            <a:ext cx="4286250" cy="1800225"/>
            <a:chOff x="571472" y="4214818"/>
            <a:chExt cx="4286248" cy="1800000"/>
          </a:xfrm>
        </p:grpSpPr>
        <p:grpSp>
          <p:nvGrpSpPr>
            <p:cNvPr id="25" name="Group 10"/>
            <p:cNvGrpSpPr>
              <a:grpSpLocks noChangeAspect="1"/>
            </p:cNvGrpSpPr>
            <p:nvPr/>
          </p:nvGrpSpPr>
          <p:grpSpPr bwMode="auto">
            <a:xfrm>
              <a:off x="571472" y="4214818"/>
              <a:ext cx="3600000" cy="1800000"/>
              <a:chOff x="857224" y="2071678"/>
              <a:chExt cx="6929486" cy="3071834"/>
            </a:xfrm>
          </p:grpSpPr>
          <p:sp>
            <p:nvSpPr>
              <p:cNvPr id="12" name="Oval 11"/>
              <p:cNvSpPr/>
              <p:nvPr/>
            </p:nvSpPr>
            <p:spPr>
              <a:xfrm>
                <a:off x="857224" y="2071678"/>
                <a:ext cx="1500354" cy="142756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  <a:ln w="381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CA" sz="3600" b="1" dirty="0">
                  <a:solidFill>
                    <a:srgbClr val="000000"/>
                  </a:solidFill>
                  <a:latin typeface="Narkisim" pitchFamily="34" charset="-79"/>
                  <a:cs typeface="Narkisim" pitchFamily="34" charset="-79"/>
                </a:endParaRPr>
              </a:p>
            </p:txBody>
          </p:sp>
          <p:sp>
            <p:nvSpPr>
              <p:cNvPr id="13" name="Regular Pentagon 12"/>
              <p:cNvSpPr/>
              <p:nvPr/>
            </p:nvSpPr>
            <p:spPr>
              <a:xfrm>
                <a:off x="2715095" y="3428810"/>
                <a:ext cx="1928153" cy="1714702"/>
              </a:xfrm>
              <a:prstGeom prst="pentagon">
                <a:avLst/>
              </a:prstGeom>
              <a:gradFill flip="none" rotWithShape="1">
                <a:gsLst>
                  <a:gs pos="0">
                    <a:srgbClr val="008000">
                      <a:shade val="30000"/>
                      <a:satMod val="115000"/>
                    </a:srgbClr>
                  </a:gs>
                  <a:gs pos="50000">
                    <a:srgbClr val="008000">
                      <a:shade val="67500"/>
                      <a:satMod val="115000"/>
                    </a:srgbClr>
                  </a:gs>
                  <a:gs pos="100000">
                    <a:srgbClr val="008000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381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CA" sz="3600" b="1" dirty="0">
                  <a:solidFill>
                    <a:srgbClr val="000000"/>
                  </a:solidFill>
                  <a:latin typeface="Narkisim" pitchFamily="34" charset="-79"/>
                  <a:cs typeface="Narkisim" pitchFamily="34" charset="-79"/>
                </a:endParaRPr>
              </a:p>
            </p:txBody>
          </p:sp>
          <p:sp>
            <p:nvSpPr>
              <p:cNvPr id="14" name="Flowchart: Delay 13"/>
              <p:cNvSpPr/>
              <p:nvPr/>
            </p:nvSpPr>
            <p:spPr>
              <a:xfrm>
                <a:off x="5859421" y="2643244"/>
                <a:ext cx="1928152" cy="1357134"/>
              </a:xfrm>
              <a:prstGeom prst="flowChartDelay">
                <a:avLst/>
              </a:prstGeom>
              <a:solidFill>
                <a:srgbClr val="7030A0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CA" sz="2400" b="1" dirty="0">
                    <a:solidFill>
                      <a:srgbClr val="000000"/>
                    </a:solidFill>
                    <a:latin typeface="Narkisim" pitchFamily="34" charset="-79"/>
                    <a:cs typeface="Narkisim" pitchFamily="34" charset="-79"/>
                  </a:rPr>
                  <a:t>C</a:t>
                </a:r>
                <a:endParaRPr lang="en-CA" sz="3600" b="1" dirty="0">
                  <a:solidFill>
                    <a:srgbClr val="000000"/>
                  </a:solidFill>
                  <a:latin typeface="Narkisim" pitchFamily="34" charset="-79"/>
                  <a:cs typeface="Narkisim" pitchFamily="34" charset="-79"/>
                </a:endParaRPr>
              </a:p>
            </p:txBody>
          </p:sp>
          <p:cxnSp>
            <p:nvCxnSpPr>
              <p:cNvPr id="15" name="Straight Connector 14"/>
              <p:cNvCxnSpPr>
                <a:stCxn id="13" idx="1"/>
                <a:endCxn id="12" idx="5"/>
              </p:cNvCxnSpPr>
              <p:nvPr/>
            </p:nvCxnSpPr>
            <p:spPr>
              <a:xfrm rot="10800000">
                <a:off x="2137567" y="3290660"/>
                <a:ext cx="577528" cy="793692"/>
              </a:xfrm>
              <a:prstGeom prst="line">
                <a:avLst/>
              </a:prstGeom>
              <a:ln w="3810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>
                <a:stCxn id="13" idx="5"/>
              </p:cNvCxnSpPr>
              <p:nvPr/>
            </p:nvCxnSpPr>
            <p:spPr>
              <a:xfrm flipV="1">
                <a:off x="4643249" y="4000378"/>
                <a:ext cx="1216172" cy="83973"/>
              </a:xfrm>
              <a:prstGeom prst="line">
                <a:avLst/>
              </a:prstGeom>
              <a:ln w="3810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489" name="TextBox 42"/>
            <p:cNvSpPr txBox="1">
              <a:spLocks noChangeArrowheads="1"/>
            </p:cNvSpPr>
            <p:nvPr/>
          </p:nvSpPr>
          <p:spPr bwMode="auto">
            <a:xfrm>
              <a:off x="2500298" y="5429264"/>
              <a:ext cx="2357422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 sz="3200" b="1">
                  <a:solidFill>
                    <a:srgbClr val="FFFFFF"/>
                  </a:solidFill>
                  <a:latin typeface="Constantia" pitchFamily="18" charset="0"/>
                </a:rPr>
                <a:t>Cytosine</a:t>
              </a:r>
              <a:endParaRPr lang="en-CA" b="1">
                <a:solidFill>
                  <a:srgbClr val="FFFFFF"/>
                </a:solidFill>
                <a:latin typeface="Constantia" pitchFamily="18" charset="0"/>
              </a:endParaRPr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0"/>
            <a:ext cx="2500330" cy="714356"/>
          </a:xfr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CA" sz="3700" dirty="0" smtClean="0">
                <a:solidFill>
                  <a:srgbClr val="C00000"/>
                </a:solidFill>
              </a:rPr>
              <a:t>Structure</a:t>
            </a:r>
            <a:endParaRPr lang="en-CA" sz="3700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81450" y="228600"/>
            <a:ext cx="2114550" cy="612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00800" y="323850"/>
            <a:ext cx="2257425" cy="630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 descr="double helix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-940791" y="2564408"/>
            <a:ext cx="5843983" cy="2743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48128E-6 L -0.11511 3.48128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0" y="5562600"/>
            <a:ext cx="9144000" cy="1318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N" sz="2800" dirty="0" smtClean="0">
                <a:latin typeface="Calibri" pitchFamily="34" charset="0"/>
                <a:cs typeface="Calibri" pitchFamily="34" charset="0"/>
              </a:rPr>
              <a:t>Gene:  Gene are segments of DNA on chromosomes that contains instruction for building proteins. </a:t>
            </a:r>
            <a:endParaRPr lang="en-IN" sz="28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7" name="Picture 26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838200"/>
            <a:ext cx="60198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itle 1"/>
          <p:cNvSpPr txBox="1">
            <a:spLocks/>
          </p:cNvSpPr>
          <p:nvPr/>
        </p:nvSpPr>
        <p:spPr>
          <a:xfrm>
            <a:off x="0" y="0"/>
            <a:ext cx="9144000" cy="646331"/>
          </a:xfrm>
          <a:prstGeom prst="rect">
            <a:avLst/>
          </a:prstGeom>
          <a:ln w="19050" cap="flat" cmpd="sng" algn="ctr">
            <a:solidFill>
              <a:schemeClr val="dk1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>
            <a:spAutoFit/>
          </a:bodyPr>
          <a:lstStyle/>
          <a:p>
            <a:pPr algn="ctr">
              <a:spcBef>
                <a:spcPct val="0"/>
              </a:spcBef>
              <a:buFontTx/>
              <a:buNone/>
              <a:tabLst>
                <a:tab pos="4513263" algn="l"/>
                <a:tab pos="4630738" algn="l"/>
              </a:tabLst>
              <a:defRPr/>
            </a:pPr>
            <a:r>
              <a:rPr lang="en-US" sz="3600" dirty="0" smtClean="0">
                <a:solidFill>
                  <a:srgbClr val="C00000"/>
                </a:solidFill>
              </a:rPr>
              <a:t>Chromosomes ,DNA and genes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5" name="Action Button: Sound 4">
            <a:hlinkClick r:id="rId5" action="ppaction://program" highlightClick="1">
              <a:snd r:embed="rId4" name="applause.wav" builtIn="1"/>
            </a:hlinkClick>
          </p:cNvPr>
          <p:cNvSpPr/>
          <p:nvPr/>
        </p:nvSpPr>
        <p:spPr>
          <a:xfrm>
            <a:off x="7010400" y="3886200"/>
            <a:ext cx="1828800" cy="685800"/>
          </a:xfrm>
          <a:prstGeom prst="actionButtonSoun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1"/>
            <a:ext cx="9144000" cy="461665"/>
          </a:xfrm>
          <a:prstGeom prst="rect">
            <a:avLst/>
          </a:prstGeom>
          <a:ln w="19050" cap="flat" cmpd="sng" algn="ctr">
            <a:solidFill>
              <a:schemeClr val="dk1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>
            <a:spAutoFit/>
          </a:bodyPr>
          <a:lstStyle/>
          <a:p>
            <a:pPr algn="ctr">
              <a:spcBef>
                <a:spcPct val="0"/>
              </a:spcBef>
              <a:buFontTx/>
              <a:buNone/>
              <a:tabLst>
                <a:tab pos="4513263" algn="l"/>
                <a:tab pos="4630738" algn="l"/>
              </a:tabLst>
              <a:defRPr/>
            </a:pPr>
            <a:r>
              <a:rPr lang="en-US" sz="2400" dirty="0" smtClean="0">
                <a:solidFill>
                  <a:srgbClr val="C00000"/>
                </a:solidFill>
              </a:rPr>
              <a:t>Genes (An unit of inheritance)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533400"/>
            <a:ext cx="6477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IN" sz="2800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How many genes are there on a chromosomes…..?</a:t>
            </a:r>
          </a:p>
          <a:p>
            <a:pPr>
              <a:lnSpc>
                <a:spcPct val="150000"/>
              </a:lnSpc>
            </a:pPr>
            <a:r>
              <a:rPr lang="en-IN" sz="2800" i="1" dirty="0" smtClean="0">
                <a:latin typeface="Calibri" pitchFamily="34" charset="0"/>
                <a:cs typeface="Calibri" pitchFamily="34" charset="0"/>
              </a:rPr>
              <a:t>Each chromosome has many genes along its length although the actual number depends on its length.</a:t>
            </a:r>
          </a:p>
          <a:p>
            <a:pPr>
              <a:lnSpc>
                <a:spcPct val="150000"/>
              </a:lnSpc>
            </a:pPr>
            <a:r>
              <a:rPr lang="en-IN" sz="28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2.  Are gene visible through light microscope during cell division.  …? (Y/N)</a:t>
            </a:r>
          </a:p>
          <a:p>
            <a:pPr>
              <a:lnSpc>
                <a:spcPct val="150000"/>
              </a:lnSpc>
            </a:pPr>
            <a:r>
              <a:rPr lang="en-IN" sz="2800" i="1" dirty="0" smtClean="0">
                <a:latin typeface="Calibri" pitchFamily="34" charset="0"/>
                <a:cs typeface="Calibri" pitchFamily="34" charset="0"/>
              </a:rPr>
              <a:t> </a:t>
            </a:r>
          </a:p>
        </p:txBody>
      </p:sp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4"/>
          <a:srcRect l="17444" t="3509" r="6967"/>
          <a:stretch>
            <a:fillRect/>
          </a:stretch>
        </p:blipFill>
        <p:spPr bwMode="auto">
          <a:xfrm>
            <a:off x="6477000" y="685800"/>
            <a:ext cx="2286000" cy="4835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1"/>
            <a:ext cx="9144000" cy="523220"/>
          </a:xfrm>
          <a:prstGeom prst="rect">
            <a:avLst/>
          </a:prstGeom>
          <a:ln w="19050" cap="flat" cmpd="sng" algn="ctr">
            <a:solidFill>
              <a:schemeClr val="dk1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>
            <a:spAutoFit/>
          </a:bodyPr>
          <a:lstStyle/>
          <a:p>
            <a:pPr algn="ctr">
              <a:spcBef>
                <a:spcPct val="0"/>
              </a:spcBef>
              <a:tabLst>
                <a:tab pos="4513263" algn="l"/>
                <a:tab pos="4630738" algn="l"/>
              </a:tabLst>
              <a:defRPr/>
            </a:pPr>
            <a:r>
              <a:rPr lang="en-US" sz="2800" dirty="0" smtClean="0">
                <a:solidFill>
                  <a:srgbClr val="C00000"/>
                </a:solidFill>
              </a:rPr>
              <a:t>Genes: </a:t>
            </a:r>
            <a:r>
              <a:rPr lang="en-IN" sz="28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How do genes influence the body features…?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533400"/>
            <a:ext cx="9144000" cy="1964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IN" sz="2800" i="1" dirty="0" smtClean="0">
                <a:latin typeface="Calibri" pitchFamily="34" charset="0"/>
                <a:cs typeface="Calibri" pitchFamily="34" charset="0"/>
              </a:rPr>
              <a:t>Each gene is a unit of inheritance .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IN" sz="2800" i="1" dirty="0" smtClean="0">
                <a:latin typeface="Calibri" pitchFamily="34" charset="0"/>
                <a:cs typeface="Calibri" pitchFamily="34" charset="0"/>
              </a:rPr>
              <a:t>It contains code that the cell interprets as an instruction to make a protein molecule.</a:t>
            </a:r>
            <a:endParaRPr lang="en-IN" sz="28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0660" name="Picture 4" descr="http://www.chop.edu/export/system/galleries/images/hospital/conditions/genetics-125935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5200" y="2971800"/>
            <a:ext cx="5482706" cy="3200400"/>
          </a:xfrm>
          <a:prstGeom prst="rect">
            <a:avLst/>
          </a:prstGeom>
          <a:noFill/>
        </p:spPr>
      </p:pic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513279"/>
            <a:ext cx="3581400" cy="434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0"/>
            <a:ext cx="9144000" cy="646331"/>
          </a:xfrm>
          <a:prstGeom prst="rect">
            <a:avLst/>
          </a:prstGeom>
          <a:ln w="19050" cap="flat" cmpd="sng" algn="ctr">
            <a:solidFill>
              <a:schemeClr val="dk1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>
            <a:spAutoFit/>
          </a:bodyPr>
          <a:lstStyle/>
          <a:p>
            <a:pPr algn="ctr">
              <a:spcBef>
                <a:spcPct val="0"/>
              </a:spcBef>
              <a:tabLst>
                <a:tab pos="4513263" algn="l"/>
                <a:tab pos="4630738" algn="l"/>
              </a:tabLst>
              <a:defRPr/>
            </a:pPr>
            <a:r>
              <a:rPr lang="en-US" sz="36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Gene and alleles</a:t>
            </a:r>
            <a:endParaRPr lang="en-US" sz="3600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2706" name="Picture 2" descr="http://creationwiki.org/images/1/1f/Genelocus.JPG"/>
          <p:cNvPicPr>
            <a:picLocks noChangeAspect="1" noChangeArrowheads="1"/>
          </p:cNvPicPr>
          <p:nvPr/>
        </p:nvPicPr>
        <p:blipFill>
          <a:blip r:embed="rId3"/>
          <a:srcRect l="41305" t="-5217" r="-1"/>
          <a:stretch>
            <a:fillRect/>
          </a:stretch>
        </p:blipFill>
        <p:spPr bwMode="auto">
          <a:xfrm>
            <a:off x="4419600" y="1828800"/>
            <a:ext cx="2057400" cy="50292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76200" y="685800"/>
            <a:ext cx="9067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3200" i="1" dirty="0" smtClean="0">
                <a:latin typeface="Calibri" pitchFamily="34" charset="0"/>
                <a:cs typeface="Calibri" pitchFamily="34" charset="0"/>
              </a:rPr>
              <a:t>Alternative forms </a:t>
            </a:r>
            <a:r>
              <a:rPr lang="en-IN" sz="3200" dirty="0" smtClean="0">
                <a:latin typeface="Calibri" pitchFamily="34" charset="0"/>
                <a:cs typeface="Calibri" pitchFamily="34" charset="0"/>
              </a:rPr>
              <a:t>of a particular gene.</a:t>
            </a:r>
            <a:endParaRPr lang="en-IN" sz="32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2707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" y="1371600"/>
            <a:ext cx="2100979" cy="2673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2708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00875" y="1143000"/>
            <a:ext cx="2143125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2710" name="Picture 6" descr="https://i.ytimg.com/vi/C0JvMKJLCsE/hqdefault.jpg"/>
          <p:cNvPicPr>
            <a:picLocks noChangeAspect="1" noChangeArrowheads="1"/>
          </p:cNvPicPr>
          <p:nvPr/>
        </p:nvPicPr>
        <p:blipFill>
          <a:blip r:embed="rId6"/>
          <a:srcRect l="51667" t="13333" r="15000" b="26667"/>
          <a:stretch>
            <a:fillRect/>
          </a:stretch>
        </p:blipFill>
        <p:spPr bwMode="auto">
          <a:xfrm>
            <a:off x="6705600" y="3962400"/>
            <a:ext cx="2057400" cy="2777490"/>
          </a:xfrm>
          <a:prstGeom prst="rect">
            <a:avLst/>
          </a:prstGeom>
          <a:noFill/>
        </p:spPr>
      </p:pic>
      <p:pic>
        <p:nvPicPr>
          <p:cNvPr id="16" name="Picture 6" descr="https://i.ytimg.com/vi/C0JvMKJLCsE/hqdefault.jpg"/>
          <p:cNvPicPr>
            <a:picLocks noChangeAspect="1" noChangeArrowheads="1"/>
          </p:cNvPicPr>
          <p:nvPr/>
        </p:nvPicPr>
        <p:blipFill>
          <a:blip r:embed="rId6"/>
          <a:srcRect l="16667" t="13333" r="50000" b="26667"/>
          <a:stretch>
            <a:fillRect/>
          </a:stretch>
        </p:blipFill>
        <p:spPr bwMode="auto">
          <a:xfrm>
            <a:off x="228600" y="4191000"/>
            <a:ext cx="1905000" cy="2571750"/>
          </a:xfrm>
          <a:prstGeom prst="rect">
            <a:avLst/>
          </a:prstGeom>
          <a:noFill/>
        </p:spPr>
      </p:pic>
      <p:pic>
        <p:nvPicPr>
          <p:cNvPr id="19" name="Picture 2" descr="http://creationwiki.org/images/1/1f/Genelocus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-2029" r="58696"/>
          <a:stretch>
            <a:fillRect/>
          </a:stretch>
        </p:blipFill>
        <p:spPr bwMode="auto">
          <a:xfrm>
            <a:off x="2971800" y="1981200"/>
            <a:ext cx="1447800" cy="4876800"/>
          </a:xfrm>
          <a:prstGeom prst="rect">
            <a:avLst/>
          </a:prstGeom>
          <a:noFill/>
        </p:spPr>
      </p:pic>
      <p:cxnSp>
        <p:nvCxnSpPr>
          <p:cNvPr id="8" name="Curved Connector 7"/>
          <p:cNvCxnSpPr/>
          <p:nvPr/>
        </p:nvCxnSpPr>
        <p:spPr>
          <a:xfrm flipV="1">
            <a:off x="457200" y="4648200"/>
            <a:ext cx="3352800" cy="99060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Curved Connector 6"/>
          <p:cNvCxnSpPr/>
          <p:nvPr/>
        </p:nvCxnSpPr>
        <p:spPr>
          <a:xfrm rot="10800000" flipV="1">
            <a:off x="4800600" y="5410200"/>
            <a:ext cx="1981200" cy="7620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27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27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27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27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27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27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9441"/>
          </a:xfr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>
            <a:spAutoFit/>
          </a:bodyPr>
          <a:lstStyle/>
          <a:p>
            <a:pPr>
              <a:tabLst>
                <a:tab pos="4513263" algn="l"/>
                <a:tab pos="4630738" algn="l"/>
              </a:tabLst>
            </a:pPr>
            <a:r>
              <a:rPr lang="en-US" dirty="0" smtClean="0">
                <a:solidFill>
                  <a:srgbClr val="C00000"/>
                </a:solidFill>
              </a:rPr>
              <a:t>CHARACTERS</a:t>
            </a:r>
          </a:p>
        </p:txBody>
      </p:sp>
      <p:pic>
        <p:nvPicPr>
          <p:cNvPr id="4" name="Picture 4" descr="http://www.hairstylesguru.com/wp-content/uploads/2009/09/Trendy-Short-Curly-Hair-Styles-2009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276600" y="1018527"/>
            <a:ext cx="4807771" cy="4865007"/>
          </a:xfrm>
          <a:prstGeom prst="rect">
            <a:avLst/>
          </a:prstGeom>
          <a:noFill/>
        </p:spPr>
      </p:pic>
      <p:pic>
        <p:nvPicPr>
          <p:cNvPr id="5" name="Picture 2" descr="http://www.webdesigntutorials.net/tutorials/photoshop_tutorials/images/eye/eye_blu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6600" y="1018528"/>
            <a:ext cx="4800600" cy="492507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838201"/>
            <a:ext cx="2819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AutoNum type="arabicPeriod"/>
            </a:pPr>
            <a:r>
              <a:rPr lang="en-US" sz="2400" dirty="0" smtClean="0">
                <a:latin typeface="Georgia" pitchFamily="18" charset="0"/>
              </a:rPr>
              <a:t>Hair : Curly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en-US" sz="2400" dirty="0" smtClean="0">
                <a:latin typeface="Georgia" pitchFamily="18" charset="0"/>
              </a:rPr>
              <a:t>Eye colour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en-US" sz="2400" dirty="0" smtClean="0">
                <a:solidFill>
                  <a:srgbClr val="0070C0"/>
                </a:solidFill>
                <a:latin typeface="Georgia" pitchFamily="18" charset="0"/>
              </a:rPr>
              <a:t>Capabilities…?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en-US" sz="2400" dirty="0" smtClean="0">
                <a:solidFill>
                  <a:srgbClr val="0070C0"/>
                </a:solidFill>
                <a:latin typeface="Georgia" pitchFamily="18" charset="0"/>
              </a:rPr>
              <a:t>Physical appearance….?</a:t>
            </a:r>
            <a:endParaRPr lang="en-US" sz="2400" dirty="0">
              <a:solidFill>
                <a:srgbClr val="0070C0"/>
              </a:solidFill>
              <a:latin typeface="Georgia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/>
          <a:srcRect t="2564" r="1486"/>
          <a:stretch>
            <a:fillRect/>
          </a:stretch>
        </p:blipFill>
        <p:spPr bwMode="auto">
          <a:xfrm>
            <a:off x="3165095" y="942327"/>
            <a:ext cx="5978905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6"/>
          <a:srcRect r="4858" b="6032"/>
          <a:stretch>
            <a:fillRect/>
          </a:stretch>
        </p:blipFill>
        <p:spPr bwMode="auto">
          <a:xfrm>
            <a:off x="3124200" y="990600"/>
            <a:ext cx="5867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9"/>
          <p:cNvSpPr/>
          <p:nvPr/>
        </p:nvSpPr>
        <p:spPr>
          <a:xfrm>
            <a:off x="0" y="6096000"/>
            <a:ext cx="9144000" cy="50629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>
                <a:latin typeface="+mj-lt"/>
              </a:rPr>
              <a:t>But how do these characteristics transfer from parents to their offspring?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69441"/>
          </a:xfr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>
            <a:spAutoFit/>
          </a:bodyPr>
          <a:lstStyle/>
          <a:p>
            <a:pPr>
              <a:tabLst>
                <a:tab pos="4513263" algn="l"/>
                <a:tab pos="4630738" algn="l"/>
              </a:tabLst>
            </a:pPr>
            <a:r>
              <a:rPr lang="en-US" dirty="0" smtClean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Genetics</a:t>
            </a:r>
            <a:endParaRPr lang="en-US" dirty="0">
              <a:solidFill>
                <a:srgbClr val="C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6858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None/>
            </a:pPr>
            <a:r>
              <a:rPr lang="en-US" sz="2000" dirty="0" smtClean="0">
                <a:latin typeface="Georgia" pitchFamily="18" charset="0"/>
              </a:rPr>
              <a:t>	The branch of science that deals with the study of heredity and variation.</a:t>
            </a:r>
            <a:endParaRPr lang="en-US" sz="2000" dirty="0">
              <a:latin typeface="Georgia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631954"/>
            <a:ext cx="4191000" cy="52260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u="sng" dirty="0" smtClean="0">
                <a:solidFill>
                  <a:srgbClr val="C00000"/>
                </a:solidFill>
                <a:latin typeface="Georgia" pitchFamily="18" charset="0"/>
              </a:rPr>
              <a:t>HEREDITY: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The transfer of characters in living beings from parent to offspring generation after generation is called </a:t>
            </a:r>
            <a:r>
              <a:rPr lang="en-US" sz="2400" dirty="0" smtClean="0">
                <a:solidFill>
                  <a:srgbClr val="002060"/>
                </a:solidFill>
              </a:rPr>
              <a:t>HEREDITY </a:t>
            </a:r>
          </a:p>
          <a:p>
            <a:pPr>
              <a:lnSpc>
                <a:spcPct val="150000"/>
              </a:lnSpc>
            </a:pPr>
            <a:r>
              <a:rPr lang="en-US" sz="2400" u="sng" dirty="0" smtClean="0">
                <a:solidFill>
                  <a:srgbClr val="C00000"/>
                </a:solidFill>
                <a:latin typeface="Georgia" pitchFamily="18" charset="0"/>
              </a:rPr>
              <a:t>VARIATION:</a:t>
            </a:r>
          </a:p>
          <a:p>
            <a:pPr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65000"/>
            </a:pPr>
            <a:r>
              <a:rPr lang="en-US" sz="2400" dirty="0" smtClean="0"/>
              <a:t>The difference among individuals of a species is called VARIATION.</a:t>
            </a:r>
          </a:p>
        </p:txBody>
      </p:sp>
      <p:pic>
        <p:nvPicPr>
          <p:cNvPr id="37890" name="Picture 2" descr="http://geneticsawareness.org/documents/Family__HISP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1676400"/>
            <a:ext cx="4648200" cy="3096062"/>
          </a:xfrm>
          <a:prstGeom prst="roundRect">
            <a:avLst/>
          </a:prstGeom>
          <a:noFill/>
        </p:spPr>
      </p:pic>
      <p:sp>
        <p:nvSpPr>
          <p:cNvPr id="8" name="Rounded Rectangular Callout 7"/>
          <p:cNvSpPr/>
          <p:nvPr/>
        </p:nvSpPr>
        <p:spPr>
          <a:xfrm>
            <a:off x="4648200" y="5334000"/>
            <a:ext cx="4419600" cy="1371600"/>
          </a:xfrm>
          <a:prstGeom prst="wedgeRoundRectCallout">
            <a:avLst>
              <a:gd name="adj1" fmla="val -9798"/>
              <a:gd name="adj2" fmla="val -104772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rgbClr val="C00000"/>
                </a:solidFill>
              </a:rPr>
              <a:t>But, how can we understand the process of  inheritance …..?</a:t>
            </a:r>
            <a:endParaRPr lang="en-US" sz="2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9441"/>
          </a:xfr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>
            <a:spAutoFit/>
          </a:bodyPr>
          <a:lstStyle/>
          <a:p>
            <a:pPr>
              <a:tabLst>
                <a:tab pos="4513263" algn="l"/>
                <a:tab pos="4630738" algn="l"/>
              </a:tabLst>
            </a:pPr>
            <a:r>
              <a:rPr lang="en-US" dirty="0" smtClean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Method of inheritance</a:t>
            </a:r>
          </a:p>
        </p:txBody>
      </p:sp>
      <p:pic>
        <p:nvPicPr>
          <p:cNvPr id="21506" name="Picture 2" descr="http://www.bbc.co.uk/schools/gcsebitesize/science/images/9_sex_cells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4" y="2590800"/>
            <a:ext cx="8915396" cy="36576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838200"/>
            <a:ext cx="9144000" cy="13181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latin typeface="+mj-lt"/>
              </a:rPr>
              <a:t>To understand the process of inheritance, we need to know the process of sexual reproduction.????????????</a:t>
            </a:r>
            <a:endParaRPr lang="en-US" sz="2800" dirty="0">
              <a:latin typeface="+mj-lt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9441"/>
          </a:xfr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>
            <a:spAutoFit/>
          </a:bodyPr>
          <a:lstStyle/>
          <a:p>
            <a:pPr>
              <a:tabLst>
                <a:tab pos="4513263" algn="l"/>
                <a:tab pos="4630738" algn="l"/>
              </a:tabLst>
            </a:pPr>
            <a:r>
              <a:rPr lang="en-US" dirty="0" smtClean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Method of inheritance</a:t>
            </a:r>
          </a:p>
        </p:txBody>
      </p:sp>
      <p:pic>
        <p:nvPicPr>
          <p:cNvPr id="21506" name="Picture 2" descr="http://www.bbc.co.uk/schools/gcsebitesize/science/images/9_sex_cells.gif"/>
          <p:cNvPicPr>
            <a:picLocks noChangeAspect="1" noChangeArrowheads="1"/>
          </p:cNvPicPr>
          <p:nvPr/>
        </p:nvPicPr>
        <p:blipFill>
          <a:blip r:embed="rId3"/>
          <a:srcRect l="51282" t="25662" r="14749" b="29545"/>
          <a:stretch>
            <a:fillRect/>
          </a:stretch>
        </p:blipFill>
        <p:spPr bwMode="auto">
          <a:xfrm>
            <a:off x="0" y="3200400"/>
            <a:ext cx="3276600" cy="300355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0" y="914401"/>
            <a:ext cx="8839200" cy="1964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800" dirty="0" smtClean="0"/>
              <a:t>We  start our life from one cell structure called zygote. 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800" dirty="0" smtClean="0"/>
              <a:t>It mean all the instructions for the different characters (colour, hair pattern, height ) are present in zygote.</a:t>
            </a:r>
          </a:p>
        </p:txBody>
      </p:sp>
      <p:pic>
        <p:nvPicPr>
          <p:cNvPr id="23556" name="Picture 4" descr="A human embryo at five to six weeks of development. (Reproduced by permission of Photo Researchers, Inc.)"/>
          <p:cNvPicPr>
            <a:picLocks noChangeAspect="1" noChangeArrowheads="1"/>
          </p:cNvPicPr>
          <p:nvPr/>
        </p:nvPicPr>
        <p:blipFill>
          <a:blip r:embed="rId4"/>
          <a:srcRect r="14583"/>
          <a:stretch>
            <a:fillRect/>
          </a:stretch>
        </p:blipFill>
        <p:spPr bwMode="auto">
          <a:xfrm>
            <a:off x="3429000" y="3200400"/>
            <a:ext cx="3728884" cy="281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9441"/>
          </a:xfr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>
            <a:spAutoFit/>
          </a:bodyPr>
          <a:lstStyle/>
          <a:p>
            <a:pPr>
              <a:tabLst>
                <a:tab pos="4513263" algn="l"/>
                <a:tab pos="4630738" algn="l"/>
              </a:tabLst>
            </a:pPr>
            <a:r>
              <a:rPr lang="en-US" dirty="0" smtClean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Method of inheritance</a:t>
            </a:r>
          </a:p>
        </p:txBody>
      </p:sp>
      <p:pic>
        <p:nvPicPr>
          <p:cNvPr id="21506" name="Picture 2" descr="http://www.bbc.co.uk/schools/gcsebitesize/science/images/9_sex_cells.gif"/>
          <p:cNvPicPr>
            <a:picLocks noChangeAspect="1" noChangeArrowheads="1"/>
          </p:cNvPicPr>
          <p:nvPr/>
        </p:nvPicPr>
        <p:blipFill>
          <a:blip r:embed="rId3"/>
          <a:srcRect l="50675" t="29055" r="14749" b="29545"/>
          <a:stretch>
            <a:fillRect/>
          </a:stretch>
        </p:blipFill>
        <p:spPr bwMode="auto">
          <a:xfrm rot="5400000">
            <a:off x="3402767" y="844447"/>
            <a:ext cx="1424066" cy="1524000"/>
          </a:xfrm>
          <a:prstGeom prst="rect">
            <a:avLst/>
          </a:prstGeom>
          <a:noFill/>
        </p:spPr>
      </p:pic>
      <p:pic>
        <p:nvPicPr>
          <p:cNvPr id="23556" name="Picture 4" descr="A human embryo at five to six weeks of development. (Reproduced by permission of Photo Researchers, Inc.)"/>
          <p:cNvPicPr>
            <a:picLocks noChangeAspect="1" noChangeArrowheads="1"/>
          </p:cNvPicPr>
          <p:nvPr/>
        </p:nvPicPr>
        <p:blipFill>
          <a:blip r:embed="rId4"/>
          <a:srcRect r="14583"/>
          <a:stretch>
            <a:fillRect/>
          </a:stretch>
        </p:blipFill>
        <p:spPr bwMode="auto">
          <a:xfrm>
            <a:off x="3276600" y="2514600"/>
            <a:ext cx="2057400" cy="193270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Picture 9" descr="business-man-and-woman.jpg"/>
          <p:cNvPicPr>
            <a:picLocks noChangeAspect="1"/>
          </p:cNvPicPr>
          <p:nvPr/>
        </p:nvPicPr>
        <p:blipFill>
          <a:blip r:embed="rId5" cstate="print"/>
          <a:srcRect l="26104" t="4355"/>
          <a:stretch>
            <a:fillRect/>
          </a:stretch>
        </p:blipFill>
        <p:spPr>
          <a:xfrm>
            <a:off x="457200" y="4755802"/>
            <a:ext cx="2438400" cy="2102198"/>
          </a:xfrm>
          <a:prstGeom prst="rect">
            <a:avLst/>
          </a:prstGeom>
        </p:spPr>
      </p:pic>
      <p:pic>
        <p:nvPicPr>
          <p:cNvPr id="23558" name="Picture 6" descr="http://i53.tinypic.com/2nu1u2v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96000" y="4838395"/>
            <a:ext cx="2685645" cy="2019605"/>
          </a:xfrm>
          <a:prstGeom prst="rect">
            <a:avLst/>
          </a:prstGeom>
          <a:noFill/>
        </p:spPr>
      </p:pic>
      <p:sp>
        <p:nvSpPr>
          <p:cNvPr id="11" name="Rounded Rectangular Callout 10"/>
          <p:cNvSpPr/>
          <p:nvPr/>
        </p:nvSpPr>
        <p:spPr>
          <a:xfrm>
            <a:off x="5791200" y="914400"/>
            <a:ext cx="3124200" cy="1295400"/>
          </a:xfrm>
          <a:prstGeom prst="wedgeRoundRectCallout">
            <a:avLst>
              <a:gd name="adj1" fmla="val -80337"/>
              <a:gd name="adj2" fmla="val -7561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60325" indent="-60325">
              <a:lnSpc>
                <a:spcPct val="150000"/>
              </a:lnSpc>
            </a:pPr>
            <a:r>
              <a:rPr lang="en-US" sz="2000" dirty="0" smtClean="0">
                <a:latin typeface="Georgia" pitchFamily="18" charset="0"/>
              </a:rPr>
              <a:t>	In what form are these instructions present in zygote…?</a:t>
            </a:r>
          </a:p>
        </p:txBody>
      </p:sp>
      <p:sp>
        <p:nvSpPr>
          <p:cNvPr id="12" name="Left-Right-Up Arrow 11"/>
          <p:cNvSpPr/>
          <p:nvPr/>
        </p:nvSpPr>
        <p:spPr>
          <a:xfrm>
            <a:off x="3657600" y="4724400"/>
            <a:ext cx="1600200" cy="1219200"/>
          </a:xfrm>
          <a:prstGeom prst="leftRightUpArrow">
            <a:avLst/>
          </a:prstGeom>
          <a:solidFill>
            <a:srgbClr val="94F2F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ular Callout 12"/>
          <p:cNvSpPr/>
          <p:nvPr/>
        </p:nvSpPr>
        <p:spPr>
          <a:xfrm>
            <a:off x="5791200" y="2819400"/>
            <a:ext cx="3200400" cy="1219200"/>
          </a:xfrm>
          <a:prstGeom prst="wedgeRoundRectCallout">
            <a:avLst>
              <a:gd name="adj1" fmla="val -92192"/>
              <a:gd name="adj2" fmla="val -120461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47625" indent="-47625">
              <a:lnSpc>
                <a:spcPct val="150000"/>
              </a:lnSpc>
            </a:pPr>
            <a:r>
              <a:rPr lang="en-US" sz="2000" dirty="0" smtClean="0">
                <a:latin typeface="Georgia" pitchFamily="18" charset="0"/>
              </a:rPr>
              <a:t>How these instructions transfer from zygote to different cells of embryo?</a:t>
            </a:r>
          </a:p>
        </p:txBody>
      </p:sp>
      <p:sp>
        <p:nvSpPr>
          <p:cNvPr id="14" name="Rounded Rectangular Callout 13"/>
          <p:cNvSpPr/>
          <p:nvPr/>
        </p:nvSpPr>
        <p:spPr>
          <a:xfrm>
            <a:off x="76200" y="1600200"/>
            <a:ext cx="3124200" cy="1447800"/>
          </a:xfrm>
          <a:prstGeom prst="wedgeRoundRectCallout">
            <a:avLst>
              <a:gd name="adj1" fmla="val 86274"/>
              <a:gd name="adj2" fmla="val 195619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000" dirty="0" smtClean="0">
                <a:latin typeface="Georgia" pitchFamily="18" charset="0"/>
              </a:rPr>
              <a:t>How these instructions decide the different characteristics ….?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646331"/>
          </a:xfrm>
          <a:prstGeom prst="rect">
            <a:avLst/>
          </a:prstGeom>
          <a:ln w="19050" cap="flat" cmpd="sng" algn="ctr">
            <a:solidFill>
              <a:schemeClr val="dk1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13263" algn="l"/>
                <a:tab pos="4630738" algn="l"/>
              </a:tabLst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Locate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the genetic material (instructions) in cell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990600"/>
            <a:ext cx="22860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6019799" y="4191001"/>
            <a:ext cx="2667001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571499" y="4152901"/>
            <a:ext cx="2667001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381000" y="3810000"/>
            <a:ext cx="8382000" cy="2819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76200" y="1447800"/>
            <a:ext cx="9220200" cy="4876800"/>
          </a:xfrm>
        </p:spPr>
        <p:txBody>
          <a:bodyPr>
            <a:noAutofit/>
          </a:bodyPr>
          <a:lstStyle/>
          <a:p>
            <a:pPr marL="358775" indent="-358775">
              <a:lnSpc>
                <a:spcPct val="200000"/>
              </a:lnSpc>
              <a:buFont typeface="+mj-lt"/>
              <a:buAutoNum type="arabicPeriod"/>
            </a:pPr>
            <a:r>
              <a:rPr lang="en-US" sz="2500" dirty="0" smtClean="0"/>
              <a:t>Do all living beings contains chromosomes?</a:t>
            </a:r>
          </a:p>
          <a:p>
            <a:pPr marL="358775" indent="-358775">
              <a:lnSpc>
                <a:spcPct val="200000"/>
              </a:lnSpc>
              <a:buFont typeface="+mj-lt"/>
              <a:buAutoNum type="arabicPeriod"/>
            </a:pPr>
            <a:r>
              <a:rPr lang="en-US" sz="2500" dirty="0" smtClean="0"/>
              <a:t>What is the location of chromosomes inside the living organisms?</a:t>
            </a:r>
          </a:p>
          <a:p>
            <a:pPr marL="358775" indent="-358775">
              <a:lnSpc>
                <a:spcPct val="200000"/>
              </a:lnSpc>
              <a:buFont typeface="+mj-lt"/>
              <a:buAutoNum type="arabicPeriod"/>
            </a:pPr>
            <a:r>
              <a:rPr lang="en-US" sz="2500" dirty="0" smtClean="0"/>
              <a:t>Do all organisms have similar number of chromosomes?</a:t>
            </a:r>
          </a:p>
          <a:p>
            <a:pPr marL="358775" indent="-358775">
              <a:lnSpc>
                <a:spcPct val="200000"/>
              </a:lnSpc>
              <a:buFont typeface="+mj-lt"/>
              <a:buAutoNum type="arabicPeriod"/>
            </a:pPr>
            <a:r>
              <a:rPr lang="en-US" sz="2500" dirty="0" smtClean="0"/>
              <a:t>Do all cells of an organism contain same number of chromosome?</a:t>
            </a:r>
          </a:p>
          <a:p>
            <a:pPr marL="358775" indent="-358775">
              <a:lnSpc>
                <a:spcPct val="200000"/>
              </a:lnSpc>
              <a:buFont typeface="+mj-lt"/>
              <a:buAutoNum type="arabicPeriod"/>
            </a:pPr>
            <a:r>
              <a:rPr lang="en-US" sz="2500" dirty="0" smtClean="0"/>
              <a:t>What does a chromosomes contain?</a:t>
            </a:r>
          </a:p>
          <a:p>
            <a:pPr marL="358775" indent="-358775">
              <a:lnSpc>
                <a:spcPct val="200000"/>
              </a:lnSpc>
              <a:buFont typeface="+mj-lt"/>
              <a:buAutoNum type="arabicPeriod"/>
            </a:pPr>
            <a:r>
              <a:rPr lang="en-US" sz="2500" dirty="0" smtClean="0"/>
              <a:t>How can we observe the chromosomes under microscope?</a:t>
            </a:r>
          </a:p>
          <a:p>
            <a:pPr marL="514350" indent="-514350">
              <a:lnSpc>
                <a:spcPct val="200000"/>
              </a:lnSpc>
              <a:buNone/>
            </a:pPr>
            <a:endParaRPr lang="en-US" sz="2500" dirty="0">
              <a:latin typeface="Georgia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685800"/>
            <a:ext cx="9144000" cy="762000"/>
          </a:xfrm>
          <a:prstGeom prst="rect">
            <a:avLst/>
          </a:prstGeom>
          <a:solidFill>
            <a:schemeClr val="accent6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Chromosomes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523220"/>
          </a:xfrm>
          <a:prstGeom prst="rect">
            <a:avLst/>
          </a:prstGeom>
          <a:ln w="19050" cap="flat" cmpd="sng" algn="ctr">
            <a:solidFill>
              <a:schemeClr val="dk1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>
            <a:spAutoFit/>
          </a:bodyPr>
          <a:lstStyle/>
          <a:p>
            <a:pPr algn="ctr">
              <a:spcBef>
                <a:spcPct val="0"/>
              </a:spcBef>
              <a:tabLst>
                <a:tab pos="4513263" algn="l"/>
                <a:tab pos="4630738" algn="l"/>
              </a:tabLst>
            </a:pPr>
            <a:r>
              <a:rPr lang="en-US" sz="2800" dirty="0" smtClean="0">
                <a:solidFill>
                  <a:srgbClr val="C00000"/>
                </a:solidFill>
              </a:rPr>
              <a:t>1. In what form are these instructions present in zygote…?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69cf2559a922b5c3ff85fde0f0f2f3ee0d1c2"/>
</p:tagLst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1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1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1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15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16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2673</TotalTime>
  <Words>658</Words>
  <Application>Microsoft Office PowerPoint</Application>
  <PresentationFormat>On-screen Show (4:3)</PresentationFormat>
  <Paragraphs>145</Paragraphs>
  <Slides>29</Slides>
  <Notes>29</Notes>
  <HiddenSlides>1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1" baseType="lpstr">
      <vt:lpstr>Office Theme</vt:lpstr>
      <vt:lpstr>Concourse</vt:lpstr>
      <vt:lpstr>Slide 1</vt:lpstr>
      <vt:lpstr>Observe the following</vt:lpstr>
      <vt:lpstr>CHARACTERS</vt:lpstr>
      <vt:lpstr>Genetics</vt:lpstr>
      <vt:lpstr>Method of inheritance</vt:lpstr>
      <vt:lpstr>Method of inheritance</vt:lpstr>
      <vt:lpstr>Method of inheritance</vt:lpstr>
      <vt:lpstr>Slide 8</vt:lpstr>
      <vt:lpstr>Slide 9</vt:lpstr>
      <vt:lpstr>Slide 10</vt:lpstr>
      <vt:lpstr>Slide 11</vt:lpstr>
      <vt:lpstr>Slide 12</vt:lpstr>
      <vt:lpstr>Slide 13</vt:lpstr>
      <vt:lpstr>Slide 14</vt:lpstr>
      <vt:lpstr>Chromosomes:</vt:lpstr>
      <vt:lpstr>Slide 16</vt:lpstr>
      <vt:lpstr>No. of Chromosomes:  Do all organisms have similar number of chromosomes?</vt:lpstr>
      <vt:lpstr>Slide 18</vt:lpstr>
      <vt:lpstr>Chromosomes (Under light microscope)</vt:lpstr>
      <vt:lpstr>Slide 20</vt:lpstr>
      <vt:lpstr>DNA Structure : A polymer of nucleotides</vt:lpstr>
      <vt:lpstr>Components of a nucleotide</vt:lpstr>
      <vt:lpstr>Nucleotides</vt:lpstr>
      <vt:lpstr>Types of Nucleotides</vt:lpstr>
      <vt:lpstr>Structure</vt:lpstr>
      <vt:lpstr>Slide 26</vt:lpstr>
      <vt:lpstr>Slide 27</vt:lpstr>
      <vt:lpstr>Slide 28</vt:lpstr>
      <vt:lpstr>Slide 29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INHERITANCE</dc:title>
  <dc:creator/>
  <cp:lastModifiedBy>GAJENDRA KHANDELWAL</cp:lastModifiedBy>
  <cp:revision>352</cp:revision>
  <dcterms:created xsi:type="dcterms:W3CDTF">2006-08-16T00:00:00Z</dcterms:created>
  <dcterms:modified xsi:type="dcterms:W3CDTF">2015-07-20T06:39:23Z</dcterms:modified>
</cp:coreProperties>
</file>